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omments/modernComment_102_77DB2371.xml" ContentType="application/vnd.ms-powerpoint.comments+xml"/>
  <Override PartName="/ppt/comments/modernComment_16D_7213F3E9.xml" ContentType="application/vnd.ms-powerpoint.comments+xml"/>
  <Override PartName="/ppt/comments/modernComment_108_FD8808C7.xml" ContentType="application/vnd.ms-powerpoint.comments+xml"/>
  <Override PartName="/ppt/comments/modernComment_16C_D0E5A6BC.xml" ContentType="application/vnd.ms-powerpoint.comments+xml"/>
  <Override PartName="/ppt/comments/modernComment_107_B016CA0C.xml" ContentType="application/vnd.ms-powerpoint.comments+xml"/>
  <Override PartName="/ppt/comments/modernComment_13D_E7E02CCE.xml" ContentType="application/vnd.ms-powerpoint.comments+xml"/>
  <Override PartName="/ppt/comments/modernComment_13F_2718D238.xml" ContentType="application/vnd.ms-powerpoint.comments+xml"/>
  <Override PartName="/ppt/comments/modernComment_140_EC768EBE.xml" ContentType="application/vnd.ms-powerpoint.comments+xml"/>
  <Override PartName="/ppt/comments/modernComment_10C_2BD432A.xml" ContentType="application/vnd.ms-powerpoint.comments+xml"/>
  <Override PartName="/ppt/comments/modernComment_16E_3A63B45C.xml" ContentType="application/vnd.ms-powerpoint.comments+xml"/>
  <Override PartName="/ppt/comments/modernComment_12F_A1CC2C11.xml" ContentType="application/vnd.ms-powerpoint.comments+xml"/>
  <Override PartName="/ppt/comments/modernComment_154_6FF28250.xml" ContentType="application/vnd.ms-powerpoint.comments+xml"/>
  <Override PartName="/ppt/comments/modernComment_10F_4C0EC3EE.xml" ContentType="application/vnd.ms-powerpoint.comments+xml"/>
  <Override PartName="/ppt/comments/modernComment_14E_DFD426E6.xml" ContentType="application/vnd.ms-powerpoint.comments+xml"/>
  <Override PartName="/ppt/comments/modernComment_110_CC0EE241.xml" ContentType="application/vnd.ms-powerpoint.comments+xml"/>
  <Override PartName="/ppt/comments/modernComment_146_934933D2.xml" ContentType="application/vnd.ms-powerpoint.comments+xml"/>
  <Override PartName="/ppt/comments/modernComment_147_C0007FA6.xml" ContentType="application/vnd.ms-powerpoint.comments+xml"/>
  <Override PartName="/ppt/comments/modernComment_148_20800DF8.xml" ContentType="application/vnd.ms-powerpoint.comments+xml"/>
  <Override PartName="/ppt/comments/modernComment_14B_F37F6E99.xml" ContentType="application/vnd.ms-powerpoint.comments+xml"/>
  <Override PartName="/ppt/comments/modernComment_14C_6563EBF1.xml" ContentType="application/vnd.ms-powerpoint.comments+xml"/>
  <Override PartName="/ppt/comments/modernComment_149_2850AB3B.xml" ContentType="application/vnd.ms-powerpoint.comments+xml"/>
  <Override PartName="/ppt/comments/modernComment_14F_A5FF9103.xml" ContentType="application/vnd.ms-powerpoint.comments+xml"/>
  <Override PartName="/ppt/comments/modernComment_156_251BC787.xml" ContentType="application/vnd.ms-powerpoint.comments+xml"/>
  <Override PartName="/ppt/comments/modernComment_129_50ED430D.xml" ContentType="application/vnd.ms-powerpoint.comments+xml"/>
  <Override PartName="/ppt/comments/modernComment_111_A982BE46.xml" ContentType="application/vnd.ms-powerpoint.comments+xml"/>
  <Override PartName="/ppt/comments/modernComment_159_3375A3FC.xml" ContentType="application/vnd.ms-powerpoint.comments+xml"/>
  <Override PartName="/ppt/comments/modernComment_158_29FF16DB.xml" ContentType="application/vnd.ms-powerpoint.comments+xml"/>
  <Override PartName="/ppt/comments/modernComment_15A_CA87DF5A.xml" ContentType="application/vnd.ms-powerpoint.comments+xml"/>
  <Override PartName="/ppt/comments/modernComment_112_4B3B9302.xml" ContentType="application/vnd.ms-powerpoint.comments+xml"/>
  <Override PartName="/ppt/comments/modernComment_15B_39B1C1C1.xml" ContentType="application/vnd.ms-powerpoint.comments+xml"/>
  <Override PartName="/ppt/comments/modernComment_15C_75764C81.xml" ContentType="application/vnd.ms-powerpoint.comments+xml"/>
  <Override PartName="/ppt/comments/modernComment_15D_4FC34146.xml" ContentType="application/vnd.ms-powerpoint.comments+xml"/>
  <Override PartName="/ppt/comments/modernComment_115_8AD7582A.xml" ContentType="application/vnd.ms-powerpoint.comments+xml"/>
  <Override PartName="/ppt/comments/modernComment_171_69D9A85C.xml" ContentType="application/vnd.ms-powerpoint.comments+xml"/>
  <Override PartName="/ppt/comments/modernComment_172_F4A99B2C.xml" ContentType="application/vnd.ms-powerpoint.comments+xml"/>
  <Override PartName="/ppt/comments/modernComment_173_2DD5ED2B.xml" ContentType="application/vnd.ms-powerpoint.comments+xml"/>
  <Override PartName="/ppt/comments/modernComment_170_B8C2E081.xml" ContentType="application/vnd.ms-powerpoint.comments+xml"/>
  <Override PartName="/ppt/comments/modernComment_15E_AD764402.xml" ContentType="application/vnd.ms-powerpoint.comments+xml"/>
  <Override PartName="/ppt/comments/modernComment_174_82FAE447.xml" ContentType="application/vnd.ms-powerpoint.comments+xml"/>
  <Override PartName="/ppt/comments/modernComment_13B_1D9A16EA.xml" ContentType="application/vnd.ms-powerpoint.comments+xml"/>
  <Override PartName="/ppt/comments/modernComment_13C_2B3788CC.xml" ContentType="application/vnd.ms-powerpoint.comments+xml"/>
  <Override PartName="/ppt/comments/modernComment_139_A5D4DBD9.xml" ContentType="application/vnd.ms-powerpoint.comments+xml"/>
  <Override PartName="/ppt/comments/modernComment_13A_DA4EC5F0.xml" ContentType="application/vnd.ms-powerpoint.comments+xml"/>
  <Override PartName="/ppt/comments/modernComment_12B_2B8CA4AB.xml" ContentType="application/vnd.ms-powerpoint.comments+xml"/>
  <Override PartName="/ppt/comments/modernComment_118_99332A6B.xml" ContentType="application/vnd.ms-powerpoint.comments+xml"/>
  <Override PartName="/ppt/comments/modernComment_163_A4AB3671.xml" ContentType="application/vnd.ms-powerpoint.comments+xml"/>
  <Override PartName="/ppt/comments/modernComment_11A_6D1C9B3B.xml" ContentType="application/vnd.ms-powerpoint.comments+xml"/>
  <Override PartName="/ppt/comments/modernComment_161_E787CC9D.xml" ContentType="application/vnd.ms-powerpoint.comments+xml"/>
  <Override PartName="/ppt/comments/modernComment_164_3AD8047A.xml" ContentType="application/vnd.ms-powerpoint.comments+xml"/>
  <Override PartName="/ppt/comments/modernComment_162_63481945.xml" ContentType="application/vnd.ms-powerpoint.comments+xml"/>
  <Override PartName="/ppt/comments/modernComment_150_9C6FBEFC.xml" ContentType="application/vnd.ms-powerpoint.comments+xml"/>
  <Override PartName="/ppt/comments/modernComment_165_64ED1523.xml" ContentType="application/vnd.ms-powerpoint.comments+xml"/>
  <Override PartName="/ppt/comments/modernComment_166_FCA694B3.xml" ContentType="application/vnd.ms-powerpoint.comments+xml"/>
  <Override PartName="/ppt/comments/modernComment_11C_86EBEE7E.xml" ContentType="application/vnd.ms-powerpoint.comments+xml"/>
  <Override PartName="/ppt/comments/modernComment_11E_5BBE1C94.xml" ContentType="application/vnd.ms-powerpoint.comments+xml"/>
  <Override PartName="/ppt/comments/modernComment_131_49FE6497.xml" ContentType="application/vnd.ms-powerpoint.comments+xml"/>
  <Override PartName="/ppt/comments/modernComment_11F_A972C3CD.xml" ContentType="application/vnd.ms-powerpoint.comments+xml"/>
  <Override PartName="/ppt/comments/modernComment_120_D5B3193D.xml" ContentType="application/vnd.ms-powerpoint.comments+xml"/>
  <Override PartName="/ppt/comments/modernComment_122_99448FA0.xml" ContentType="application/vnd.ms-powerpoint.comments+xml"/>
  <Override PartName="/ppt/comments/modernComment_123_6D9DA8FA.xml" ContentType="application/vnd.ms-powerpoint.comments+xml"/>
  <Override PartName="/ppt/comments/modernComment_167_D5426141.xml" ContentType="application/vnd.ms-powerpoint.comments+xml"/>
  <Override PartName="/ppt/comments/modernComment_168_28B5E07C.xml" ContentType="application/vnd.ms-powerpoint.comments+xml"/>
  <Override PartName="/ppt/comments/modernComment_124_77050F22.xml" ContentType="application/vnd.ms-powerpoint.comments+xml"/>
  <Override PartName="/ppt/comments/modernComment_127_D40832EF.xml" ContentType="application/vnd.ms-powerpoint.comments+xml"/>
  <Override PartName="/ppt/comments/modernComment_169_171A7CE0.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 id="365" r:id="rId6"/>
    <p:sldId id="264" r:id="rId7"/>
    <p:sldId id="364" r:id="rId8"/>
    <p:sldId id="263" r:id="rId9"/>
    <p:sldId id="317" r:id="rId10"/>
    <p:sldId id="319" r:id="rId11"/>
    <p:sldId id="320" r:id="rId12"/>
    <p:sldId id="268" r:id="rId13"/>
    <p:sldId id="366" r:id="rId14"/>
    <p:sldId id="303" r:id="rId15"/>
    <p:sldId id="340" r:id="rId16"/>
    <p:sldId id="271" r:id="rId17"/>
    <p:sldId id="334" r:id="rId18"/>
    <p:sldId id="272" r:id="rId19"/>
    <p:sldId id="326" r:id="rId20"/>
    <p:sldId id="327" r:id="rId21"/>
    <p:sldId id="328" r:id="rId22"/>
    <p:sldId id="331" r:id="rId23"/>
    <p:sldId id="332" r:id="rId24"/>
    <p:sldId id="329" r:id="rId25"/>
    <p:sldId id="335" r:id="rId26"/>
    <p:sldId id="342" r:id="rId27"/>
    <p:sldId id="297" r:id="rId28"/>
    <p:sldId id="273" r:id="rId29"/>
    <p:sldId id="345" r:id="rId30"/>
    <p:sldId id="344" r:id="rId31"/>
    <p:sldId id="346" r:id="rId32"/>
    <p:sldId id="274" r:id="rId33"/>
    <p:sldId id="347" r:id="rId34"/>
    <p:sldId id="348" r:id="rId35"/>
    <p:sldId id="349" r:id="rId36"/>
    <p:sldId id="277" r:id="rId37"/>
    <p:sldId id="369" r:id="rId38"/>
    <p:sldId id="370" r:id="rId39"/>
    <p:sldId id="371" r:id="rId40"/>
    <p:sldId id="368" r:id="rId41"/>
    <p:sldId id="350" r:id="rId42"/>
    <p:sldId id="372" r:id="rId43"/>
    <p:sldId id="315" r:id="rId44"/>
    <p:sldId id="316" r:id="rId45"/>
    <p:sldId id="313" r:id="rId46"/>
    <p:sldId id="314" r:id="rId47"/>
    <p:sldId id="298" r:id="rId48"/>
    <p:sldId id="279" r:id="rId49"/>
    <p:sldId id="301" r:id="rId50"/>
    <p:sldId id="299" r:id="rId51"/>
    <p:sldId id="300" r:id="rId52"/>
    <p:sldId id="280" r:id="rId53"/>
    <p:sldId id="293" r:id="rId54"/>
    <p:sldId id="351" r:id="rId55"/>
    <p:sldId id="352" r:id="rId56"/>
    <p:sldId id="355" r:id="rId57"/>
    <p:sldId id="282" r:id="rId58"/>
    <p:sldId id="353" r:id="rId59"/>
    <p:sldId id="356" r:id="rId60"/>
    <p:sldId id="354" r:id="rId61"/>
    <p:sldId id="336" r:id="rId62"/>
    <p:sldId id="357" r:id="rId63"/>
    <p:sldId id="358" r:id="rId64"/>
    <p:sldId id="284" r:id="rId65"/>
    <p:sldId id="286" r:id="rId66"/>
    <p:sldId id="305" r:id="rId67"/>
    <p:sldId id="287" r:id="rId68"/>
    <p:sldId id="288" r:id="rId69"/>
    <p:sldId id="290" r:id="rId70"/>
    <p:sldId id="291" r:id="rId71"/>
    <p:sldId id="359" r:id="rId72"/>
    <p:sldId id="360" r:id="rId73"/>
    <p:sldId id="292" r:id="rId74"/>
    <p:sldId id="295" r:id="rId75"/>
    <p:sldId id="361" r:id="rId76"/>
    <p:sldId id="294" r:id="rId77"/>
    <p:sldId id="362" r:id="rId78"/>
    <p:sldId id="363" r:id="rId79"/>
    <p:sldId id="337" r:id="rId80"/>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56" userDrawn="1">
          <p15:clr>
            <a:srgbClr val="A4A3A4"/>
          </p15:clr>
        </p15:guide>
        <p15:guide id="2" pos="3840" userDrawn="1">
          <p15:clr>
            <a:srgbClr val="A4A3A4"/>
          </p15:clr>
        </p15:guide>
        <p15:guide id="3" pos="3696" userDrawn="1">
          <p15:clr>
            <a:srgbClr val="A4A3A4"/>
          </p15:clr>
        </p15:guide>
        <p15:guide id="4" orient="horz" pos="14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00FFE27-4B4B-5AC1-48D0-08AE5831669F}" name="Filotas Theodosiou" initials="FT" userId="S::u0153325@vives.be::4d314f86-04bd-4c94-b8b5-e595c52c48e0"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1515"/>
    <a:srgbClr val="B00000"/>
    <a:srgbClr val="FF5757"/>
    <a:srgbClr val="860000"/>
    <a:srgbClr val="E20000"/>
    <a:srgbClr val="FF1111"/>
    <a:srgbClr val="A80000"/>
    <a:srgbClr val="DE0000"/>
    <a:srgbClr val="FF2D2D"/>
    <a:srgbClr val="C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244B10-9900-4B90-89A8-C01CF2ED3403}" v="1153" dt="2023-02-16T09:41:25.8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435" autoAdjust="0"/>
    <p:restoredTop sz="94660"/>
  </p:normalViewPr>
  <p:slideViewPr>
    <p:cSldViewPr snapToGrid="0">
      <p:cViewPr varScale="1">
        <p:scale>
          <a:sx n="75" d="100"/>
          <a:sy n="75" d="100"/>
        </p:scale>
        <p:origin x="43" y="288"/>
      </p:cViewPr>
      <p:guideLst>
        <p:guide orient="horz" pos="2856"/>
        <p:guide pos="3840"/>
        <p:guide pos="3696"/>
        <p:guide orient="horz" pos="14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86"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microsoft.com/office/2018/10/relationships/authors" Target="authors.xml"/><Relationship Id="rId61" Type="http://schemas.openxmlformats.org/officeDocument/2006/relationships/slide" Target="slides/slide60.xml"/><Relationship Id="rId8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ilotas Theodosiou" userId="4d314f86-04bd-4c94-b8b5-e595c52c48e0" providerId="ADAL" clId="{07244B10-9900-4B90-89A8-C01CF2ED3403}"/>
    <pc:docChg chg="undo redo custSel addSld delSld modSld sldOrd modMainMaster">
      <pc:chgData name="Filotas Theodosiou" userId="4d314f86-04bd-4c94-b8b5-e595c52c48e0" providerId="ADAL" clId="{07244B10-9900-4B90-89A8-C01CF2ED3403}" dt="2023-02-16T09:41:44.883" v="23401" actId="1076"/>
      <pc:docMkLst>
        <pc:docMk/>
      </pc:docMkLst>
      <pc:sldChg chg="addSp delSp modSp mod">
        <pc:chgData name="Filotas Theodosiou" userId="4d314f86-04bd-4c94-b8b5-e595c52c48e0" providerId="ADAL" clId="{07244B10-9900-4B90-89A8-C01CF2ED3403}" dt="2023-02-15T18:23:11.116" v="23013" actId="1076"/>
        <pc:sldMkLst>
          <pc:docMk/>
          <pc:sldMk cId="2378089497" sldId="256"/>
        </pc:sldMkLst>
        <pc:spChg chg="mod">
          <ac:chgData name="Filotas Theodosiou" userId="4d314f86-04bd-4c94-b8b5-e595c52c48e0" providerId="ADAL" clId="{07244B10-9900-4B90-89A8-C01CF2ED3403}" dt="2023-02-15T09:33:56.105" v="22041" actId="1076"/>
          <ac:spMkLst>
            <pc:docMk/>
            <pc:sldMk cId="2378089497" sldId="256"/>
            <ac:spMk id="2" creationId="{F729CCE3-CB20-7025-55D5-AAA64A22D9DC}"/>
          </ac:spMkLst>
        </pc:spChg>
        <pc:spChg chg="mod">
          <ac:chgData name="Filotas Theodosiou" userId="4d314f86-04bd-4c94-b8b5-e595c52c48e0" providerId="ADAL" clId="{07244B10-9900-4B90-89A8-C01CF2ED3403}" dt="2023-02-15T09:25:10.493" v="21881" actId="20577"/>
          <ac:spMkLst>
            <pc:docMk/>
            <pc:sldMk cId="2378089497" sldId="256"/>
            <ac:spMk id="3" creationId="{B1FBC58B-D174-DC7F-8E39-5714E52CA4BA}"/>
          </ac:spMkLst>
        </pc:spChg>
        <pc:spChg chg="add mod">
          <ac:chgData name="Filotas Theodosiou" userId="4d314f86-04bd-4c94-b8b5-e595c52c48e0" providerId="ADAL" clId="{07244B10-9900-4B90-89A8-C01CF2ED3403}" dt="2023-02-15T09:27:54.793" v="21894" actId="14100"/>
          <ac:spMkLst>
            <pc:docMk/>
            <pc:sldMk cId="2378089497" sldId="256"/>
            <ac:spMk id="4" creationId="{0D0B019A-5DC0-3C82-1C60-4B8FCEB01116}"/>
          </ac:spMkLst>
        </pc:spChg>
        <pc:spChg chg="add del mod">
          <ac:chgData name="Filotas Theodosiou" userId="4d314f86-04bd-4c94-b8b5-e595c52c48e0" providerId="ADAL" clId="{07244B10-9900-4B90-89A8-C01CF2ED3403}" dt="2023-02-15T09:27:55.574" v="21895"/>
          <ac:spMkLst>
            <pc:docMk/>
            <pc:sldMk cId="2378089497" sldId="256"/>
            <ac:spMk id="5" creationId="{65DBFA1B-4E8C-0759-3734-363AB7E7D641}"/>
          </ac:spMkLst>
        </pc:spChg>
        <pc:spChg chg="add mod">
          <ac:chgData name="Filotas Theodosiou" userId="4d314f86-04bd-4c94-b8b5-e595c52c48e0" providerId="ADAL" clId="{07244B10-9900-4B90-89A8-C01CF2ED3403}" dt="2023-02-15T09:53:25.511" v="22241" actId="20577"/>
          <ac:spMkLst>
            <pc:docMk/>
            <pc:sldMk cId="2378089497" sldId="256"/>
            <ac:spMk id="6" creationId="{896D11B5-E297-0649-7DED-89E1BE031998}"/>
          </ac:spMkLst>
        </pc:spChg>
        <pc:spChg chg="add del">
          <ac:chgData name="Filotas Theodosiou" userId="4d314f86-04bd-4c94-b8b5-e595c52c48e0" providerId="ADAL" clId="{07244B10-9900-4B90-89A8-C01CF2ED3403}" dt="2023-02-15T09:31:41.735" v="21985"/>
          <ac:spMkLst>
            <pc:docMk/>
            <pc:sldMk cId="2378089497" sldId="256"/>
            <ac:spMk id="7" creationId="{AEE222ED-8D34-C114-9B11-814E9DB664FB}"/>
          </ac:spMkLst>
        </pc:spChg>
        <pc:spChg chg="add">
          <ac:chgData name="Filotas Theodosiou" userId="4d314f86-04bd-4c94-b8b5-e595c52c48e0" providerId="ADAL" clId="{07244B10-9900-4B90-89A8-C01CF2ED3403}" dt="2023-02-15T09:31:42.647" v="21986"/>
          <ac:spMkLst>
            <pc:docMk/>
            <pc:sldMk cId="2378089497" sldId="256"/>
            <ac:spMk id="8" creationId="{CE0B13E8-E9CB-9D2E-4B7F-C04E7D9ECE92}"/>
          </ac:spMkLst>
        </pc:spChg>
        <pc:spChg chg="add del mod">
          <ac:chgData name="Filotas Theodosiou" userId="4d314f86-04bd-4c94-b8b5-e595c52c48e0" providerId="ADAL" clId="{07244B10-9900-4B90-89A8-C01CF2ED3403}" dt="2023-02-15T09:31:53.597" v="21988"/>
          <ac:spMkLst>
            <pc:docMk/>
            <pc:sldMk cId="2378089497" sldId="256"/>
            <ac:spMk id="9" creationId="{0D93501D-7E6E-E53B-A740-86ED26456ED0}"/>
          </ac:spMkLst>
        </pc:spChg>
        <pc:spChg chg="add del mod">
          <ac:chgData name="Filotas Theodosiou" userId="4d314f86-04bd-4c94-b8b5-e595c52c48e0" providerId="ADAL" clId="{07244B10-9900-4B90-89A8-C01CF2ED3403}" dt="2023-02-15T09:31:58.917" v="21990"/>
          <ac:spMkLst>
            <pc:docMk/>
            <pc:sldMk cId="2378089497" sldId="256"/>
            <ac:spMk id="10" creationId="{38DC81CF-529B-EE1E-2FFE-89C2AAC1326B}"/>
          </ac:spMkLst>
        </pc:spChg>
        <pc:spChg chg="add mod">
          <ac:chgData name="Filotas Theodosiou" userId="4d314f86-04bd-4c94-b8b5-e595c52c48e0" providerId="ADAL" clId="{07244B10-9900-4B90-89A8-C01CF2ED3403}" dt="2023-02-15T09:32:07.623" v="21995" actId="1076"/>
          <ac:spMkLst>
            <pc:docMk/>
            <pc:sldMk cId="2378089497" sldId="256"/>
            <ac:spMk id="11" creationId="{707A4124-C9F8-F6FB-B133-8D5913B15C2D}"/>
          </ac:spMkLst>
        </pc:spChg>
        <pc:spChg chg="add mod">
          <ac:chgData name="Filotas Theodosiou" userId="4d314f86-04bd-4c94-b8b5-e595c52c48e0" providerId="ADAL" clId="{07244B10-9900-4B90-89A8-C01CF2ED3403}" dt="2023-02-15T09:35:00.168" v="22112" actId="1076"/>
          <ac:spMkLst>
            <pc:docMk/>
            <pc:sldMk cId="2378089497" sldId="256"/>
            <ac:spMk id="12" creationId="{6E5DB1B7-1DB7-6445-2087-61D06652A665}"/>
          </ac:spMkLst>
        </pc:spChg>
        <pc:spChg chg="mod">
          <ac:chgData name="Filotas Theodosiou" userId="4d314f86-04bd-4c94-b8b5-e595c52c48e0" providerId="ADAL" clId="{07244B10-9900-4B90-89A8-C01CF2ED3403}" dt="2023-02-15T09:48:21.128" v="22175"/>
          <ac:spMkLst>
            <pc:docMk/>
            <pc:sldMk cId="2378089497" sldId="256"/>
            <ac:spMk id="14" creationId="{607F1C65-2731-63C0-9461-9C4328FC88D1}"/>
          </ac:spMkLst>
        </pc:spChg>
        <pc:spChg chg="mod">
          <ac:chgData name="Filotas Theodosiou" userId="4d314f86-04bd-4c94-b8b5-e595c52c48e0" providerId="ADAL" clId="{07244B10-9900-4B90-89A8-C01CF2ED3403}" dt="2023-02-15T09:48:21.128" v="22175"/>
          <ac:spMkLst>
            <pc:docMk/>
            <pc:sldMk cId="2378089497" sldId="256"/>
            <ac:spMk id="15" creationId="{F1DFA4E6-77FD-87B0-AE55-14E5EE49D0C1}"/>
          </ac:spMkLst>
        </pc:spChg>
        <pc:spChg chg="mod">
          <ac:chgData name="Filotas Theodosiou" userId="4d314f86-04bd-4c94-b8b5-e595c52c48e0" providerId="ADAL" clId="{07244B10-9900-4B90-89A8-C01CF2ED3403}" dt="2023-02-15T09:48:21.128" v="22175"/>
          <ac:spMkLst>
            <pc:docMk/>
            <pc:sldMk cId="2378089497" sldId="256"/>
            <ac:spMk id="16" creationId="{24306A39-F823-D8E4-86F4-8BF2EF74C0BB}"/>
          </ac:spMkLst>
        </pc:spChg>
        <pc:spChg chg="mod">
          <ac:chgData name="Filotas Theodosiou" userId="4d314f86-04bd-4c94-b8b5-e595c52c48e0" providerId="ADAL" clId="{07244B10-9900-4B90-89A8-C01CF2ED3403}" dt="2023-02-15T09:48:21.128" v="22175"/>
          <ac:spMkLst>
            <pc:docMk/>
            <pc:sldMk cId="2378089497" sldId="256"/>
            <ac:spMk id="18" creationId="{680C992F-903A-CE81-1BF3-A124EA376D6F}"/>
          </ac:spMkLst>
        </pc:spChg>
        <pc:spChg chg="mod">
          <ac:chgData name="Filotas Theodosiou" userId="4d314f86-04bd-4c94-b8b5-e595c52c48e0" providerId="ADAL" clId="{07244B10-9900-4B90-89A8-C01CF2ED3403}" dt="2023-02-15T09:48:21.128" v="22175"/>
          <ac:spMkLst>
            <pc:docMk/>
            <pc:sldMk cId="2378089497" sldId="256"/>
            <ac:spMk id="19" creationId="{563FAE89-8C32-BD72-8507-AF4F9597B35A}"/>
          </ac:spMkLst>
        </pc:spChg>
        <pc:spChg chg="mod">
          <ac:chgData name="Filotas Theodosiou" userId="4d314f86-04bd-4c94-b8b5-e595c52c48e0" providerId="ADAL" clId="{07244B10-9900-4B90-89A8-C01CF2ED3403}" dt="2023-02-15T09:48:21.128" v="22175"/>
          <ac:spMkLst>
            <pc:docMk/>
            <pc:sldMk cId="2378089497" sldId="256"/>
            <ac:spMk id="20" creationId="{AF91188C-E16C-00ED-DAFB-BC8296596DE6}"/>
          </ac:spMkLst>
        </pc:spChg>
        <pc:spChg chg="mod">
          <ac:chgData name="Filotas Theodosiou" userId="4d314f86-04bd-4c94-b8b5-e595c52c48e0" providerId="ADAL" clId="{07244B10-9900-4B90-89A8-C01CF2ED3403}" dt="2023-02-15T09:48:21.128" v="22175"/>
          <ac:spMkLst>
            <pc:docMk/>
            <pc:sldMk cId="2378089497" sldId="256"/>
            <ac:spMk id="21" creationId="{80241603-432D-9E46-0F61-47377C8EB29C}"/>
          </ac:spMkLst>
        </pc:spChg>
        <pc:spChg chg="mod">
          <ac:chgData name="Filotas Theodosiou" userId="4d314f86-04bd-4c94-b8b5-e595c52c48e0" providerId="ADAL" clId="{07244B10-9900-4B90-89A8-C01CF2ED3403}" dt="2023-02-15T09:48:21.128" v="22175"/>
          <ac:spMkLst>
            <pc:docMk/>
            <pc:sldMk cId="2378089497" sldId="256"/>
            <ac:spMk id="40" creationId="{9825C54C-DE93-78EC-5FB8-4C900F0A3B06}"/>
          </ac:spMkLst>
        </pc:spChg>
        <pc:spChg chg="mod">
          <ac:chgData name="Filotas Theodosiou" userId="4d314f86-04bd-4c94-b8b5-e595c52c48e0" providerId="ADAL" clId="{07244B10-9900-4B90-89A8-C01CF2ED3403}" dt="2023-02-15T09:48:21.128" v="22175"/>
          <ac:spMkLst>
            <pc:docMk/>
            <pc:sldMk cId="2378089497" sldId="256"/>
            <ac:spMk id="41" creationId="{5E45EC0C-569C-3881-A1DA-9AE0F46BA371}"/>
          </ac:spMkLst>
        </pc:spChg>
        <pc:spChg chg="mod">
          <ac:chgData name="Filotas Theodosiou" userId="4d314f86-04bd-4c94-b8b5-e595c52c48e0" providerId="ADAL" clId="{07244B10-9900-4B90-89A8-C01CF2ED3403}" dt="2023-02-15T09:48:21.128" v="22175"/>
          <ac:spMkLst>
            <pc:docMk/>
            <pc:sldMk cId="2378089497" sldId="256"/>
            <ac:spMk id="42" creationId="{69CBCD83-61CA-75DB-B8DD-7683EBA64C5D}"/>
          </ac:spMkLst>
        </pc:spChg>
        <pc:spChg chg="mod">
          <ac:chgData name="Filotas Theodosiou" userId="4d314f86-04bd-4c94-b8b5-e595c52c48e0" providerId="ADAL" clId="{07244B10-9900-4B90-89A8-C01CF2ED3403}" dt="2023-02-15T09:48:21.128" v="22175"/>
          <ac:spMkLst>
            <pc:docMk/>
            <pc:sldMk cId="2378089497" sldId="256"/>
            <ac:spMk id="43" creationId="{834ECA3A-A714-EE0E-9E22-300DAB6AD8D6}"/>
          </ac:spMkLst>
        </pc:spChg>
        <pc:spChg chg="mod">
          <ac:chgData name="Filotas Theodosiou" userId="4d314f86-04bd-4c94-b8b5-e595c52c48e0" providerId="ADAL" clId="{07244B10-9900-4B90-89A8-C01CF2ED3403}" dt="2023-02-15T09:48:21.128" v="22175"/>
          <ac:spMkLst>
            <pc:docMk/>
            <pc:sldMk cId="2378089497" sldId="256"/>
            <ac:spMk id="44" creationId="{8318EDDB-3BFB-9AB1-3A16-A9324DE8DBF3}"/>
          </ac:spMkLst>
        </pc:spChg>
        <pc:spChg chg="mod">
          <ac:chgData name="Filotas Theodosiou" userId="4d314f86-04bd-4c94-b8b5-e595c52c48e0" providerId="ADAL" clId="{07244B10-9900-4B90-89A8-C01CF2ED3403}" dt="2023-02-15T09:48:21.128" v="22175"/>
          <ac:spMkLst>
            <pc:docMk/>
            <pc:sldMk cId="2378089497" sldId="256"/>
            <ac:spMk id="45" creationId="{90693784-C0A6-AC61-1346-FA9A7CAF506A}"/>
          </ac:spMkLst>
        </pc:spChg>
        <pc:spChg chg="mod">
          <ac:chgData name="Filotas Theodosiou" userId="4d314f86-04bd-4c94-b8b5-e595c52c48e0" providerId="ADAL" clId="{07244B10-9900-4B90-89A8-C01CF2ED3403}" dt="2023-02-15T09:48:21.128" v="22175"/>
          <ac:spMkLst>
            <pc:docMk/>
            <pc:sldMk cId="2378089497" sldId="256"/>
            <ac:spMk id="46" creationId="{997EF21E-CFB2-B45C-C0AD-FD1569A6D0A5}"/>
          </ac:spMkLst>
        </pc:spChg>
        <pc:spChg chg="mod">
          <ac:chgData name="Filotas Theodosiou" userId="4d314f86-04bd-4c94-b8b5-e595c52c48e0" providerId="ADAL" clId="{07244B10-9900-4B90-89A8-C01CF2ED3403}" dt="2023-02-15T09:48:21.128" v="22175"/>
          <ac:spMkLst>
            <pc:docMk/>
            <pc:sldMk cId="2378089497" sldId="256"/>
            <ac:spMk id="47" creationId="{A4AF8AC9-28B8-9889-404A-15F360C01A18}"/>
          </ac:spMkLst>
        </pc:spChg>
        <pc:spChg chg="mod">
          <ac:chgData name="Filotas Theodosiou" userId="4d314f86-04bd-4c94-b8b5-e595c52c48e0" providerId="ADAL" clId="{07244B10-9900-4B90-89A8-C01CF2ED3403}" dt="2023-02-15T09:48:21.128" v="22175"/>
          <ac:spMkLst>
            <pc:docMk/>
            <pc:sldMk cId="2378089497" sldId="256"/>
            <ac:spMk id="48" creationId="{9154274F-C98A-3874-CB44-1755A985D4A8}"/>
          </ac:spMkLst>
        </pc:spChg>
        <pc:spChg chg="add del mod">
          <ac:chgData name="Filotas Theodosiou" userId="4d314f86-04bd-4c94-b8b5-e595c52c48e0" providerId="ADAL" clId="{07244B10-9900-4B90-89A8-C01CF2ED3403}" dt="2023-02-15T09:48:22.907" v="22176"/>
          <ac:spMkLst>
            <pc:docMk/>
            <pc:sldMk cId="2378089497" sldId="256"/>
            <ac:spMk id="49" creationId="{F4DE08CD-0084-6BFE-DDDD-A27C3430252F}"/>
          </ac:spMkLst>
        </pc:spChg>
        <pc:spChg chg="add del mod">
          <ac:chgData name="Filotas Theodosiou" userId="4d314f86-04bd-4c94-b8b5-e595c52c48e0" providerId="ADAL" clId="{07244B10-9900-4B90-89A8-C01CF2ED3403}" dt="2023-02-15T09:48:22.907" v="22176"/>
          <ac:spMkLst>
            <pc:docMk/>
            <pc:sldMk cId="2378089497" sldId="256"/>
            <ac:spMk id="50" creationId="{66CD8E80-E49E-14A4-1FBB-5D9D0E7B5F68}"/>
          </ac:spMkLst>
        </pc:spChg>
        <pc:grpChg chg="add del mod">
          <ac:chgData name="Filotas Theodosiou" userId="4d314f86-04bd-4c94-b8b5-e595c52c48e0" providerId="ADAL" clId="{07244B10-9900-4B90-89A8-C01CF2ED3403}" dt="2023-02-15T09:48:22.907" v="22176"/>
          <ac:grpSpMkLst>
            <pc:docMk/>
            <pc:sldMk cId="2378089497" sldId="256"/>
            <ac:grpSpMk id="13" creationId="{51A85E2F-6D80-4916-9E6A-3C00A00E967F}"/>
          </ac:grpSpMkLst>
        </pc:grpChg>
        <pc:grpChg chg="mod">
          <ac:chgData name="Filotas Theodosiou" userId="4d314f86-04bd-4c94-b8b5-e595c52c48e0" providerId="ADAL" clId="{07244B10-9900-4B90-89A8-C01CF2ED3403}" dt="2023-02-15T09:48:21.128" v="22175"/>
          <ac:grpSpMkLst>
            <pc:docMk/>
            <pc:sldMk cId="2378089497" sldId="256"/>
            <ac:grpSpMk id="17" creationId="{68605523-CEC9-00EF-E0B9-4DF4907F0D77}"/>
          </ac:grpSpMkLst>
        </pc:grpChg>
        <pc:grpChg chg="add del mod">
          <ac:chgData name="Filotas Theodosiou" userId="4d314f86-04bd-4c94-b8b5-e595c52c48e0" providerId="ADAL" clId="{07244B10-9900-4B90-89A8-C01CF2ED3403}" dt="2023-02-15T09:28:16.472" v="21904" actId="1076"/>
          <ac:grpSpMkLst>
            <pc:docMk/>
            <pc:sldMk cId="2378089497" sldId="256"/>
            <ac:grpSpMk id="22" creationId="{50AE3F81-3CE5-7F12-4F3F-5F1BC62D6E7C}"/>
          </ac:grpSpMkLst>
        </pc:grpChg>
        <pc:picChg chg="add del mod">
          <ac:chgData name="Filotas Theodosiou" userId="4d314f86-04bd-4c94-b8b5-e595c52c48e0" providerId="ADAL" clId="{07244B10-9900-4B90-89A8-C01CF2ED3403}" dt="2023-02-15T09:48:22.907" v="22176"/>
          <ac:picMkLst>
            <pc:docMk/>
            <pc:sldMk cId="2378089497" sldId="256"/>
            <ac:picMk id="51" creationId="{A5799C60-1F90-FE78-E13A-06AEDDAB821E}"/>
          </ac:picMkLst>
        </pc:picChg>
        <pc:picChg chg="add mod">
          <ac:chgData name="Filotas Theodosiou" userId="4d314f86-04bd-4c94-b8b5-e595c52c48e0" providerId="ADAL" clId="{07244B10-9900-4B90-89A8-C01CF2ED3403}" dt="2023-02-15T18:23:11.116" v="23013" actId="1076"/>
          <ac:picMkLst>
            <pc:docMk/>
            <pc:sldMk cId="2378089497" sldId="256"/>
            <ac:picMk id="1035" creationId="{EB58EEA5-9D47-790D-C59D-1C76CF46B2C5}"/>
          </ac:picMkLst>
        </pc:picChg>
      </pc:sldChg>
      <pc:sldChg chg="modSp mod">
        <pc:chgData name="Filotas Theodosiou" userId="4d314f86-04bd-4c94-b8b5-e595c52c48e0" providerId="ADAL" clId="{07244B10-9900-4B90-89A8-C01CF2ED3403}" dt="2023-02-15T18:23:34.130" v="23018" actId="20577"/>
        <pc:sldMkLst>
          <pc:docMk/>
          <pc:sldMk cId="2896763316" sldId="257"/>
        </pc:sldMkLst>
        <pc:spChg chg="mod">
          <ac:chgData name="Filotas Theodosiou" userId="4d314f86-04bd-4c94-b8b5-e595c52c48e0" providerId="ADAL" clId="{07244B10-9900-4B90-89A8-C01CF2ED3403}" dt="2023-02-15T18:23:34.130" v="23018" actId="20577"/>
          <ac:spMkLst>
            <pc:docMk/>
            <pc:sldMk cId="2896763316" sldId="257"/>
            <ac:spMk id="3" creationId="{B1161875-0CFC-8DE6-17C9-1F4935635F37}"/>
          </ac:spMkLst>
        </pc:spChg>
      </pc:sldChg>
      <pc:sldChg chg="addSp modSp mod addCm delCm">
        <pc:chgData name="Filotas Theodosiou" userId="4d314f86-04bd-4c94-b8b5-e595c52c48e0" providerId="ADAL" clId="{07244B10-9900-4B90-89A8-C01CF2ED3403}" dt="2023-02-14T20:06:47.178" v="17256" actId="1076"/>
        <pc:sldMkLst>
          <pc:docMk/>
          <pc:sldMk cId="2010850161" sldId="258"/>
        </pc:sldMkLst>
        <pc:spChg chg="add mod">
          <ac:chgData name="Filotas Theodosiou" userId="4d314f86-04bd-4c94-b8b5-e595c52c48e0" providerId="ADAL" clId="{07244B10-9900-4B90-89A8-C01CF2ED3403}" dt="2023-02-14T20:06:47.178" v="17256" actId="1076"/>
          <ac:spMkLst>
            <pc:docMk/>
            <pc:sldMk cId="2010850161" sldId="258"/>
            <ac:spMk id="4" creationId="{7A740545-7796-DF0E-E701-3A135F40137E}"/>
          </ac:spMkLst>
        </pc:spChg>
        <pc:picChg chg="mod">
          <ac:chgData name="Filotas Theodosiou" userId="4d314f86-04bd-4c94-b8b5-e595c52c48e0" providerId="ADAL" clId="{07244B10-9900-4B90-89A8-C01CF2ED3403}" dt="2023-02-13T23:13:52.217" v="10562" actId="1076"/>
          <ac:picMkLst>
            <pc:docMk/>
            <pc:sldMk cId="2010850161" sldId="258"/>
            <ac:picMk id="2050" creationId="{0AC902DD-AD72-C148-8A74-EEF61A289A55}"/>
          </ac:picMkLst>
        </pc:picChg>
      </pc:sldChg>
      <pc:sldChg chg="modSp mod">
        <pc:chgData name="Filotas Theodosiou" userId="4d314f86-04bd-4c94-b8b5-e595c52c48e0" providerId="ADAL" clId="{07244B10-9900-4B90-89A8-C01CF2ED3403}" dt="2023-02-13T18:32:00.723" v="7" actId="20577"/>
        <pc:sldMkLst>
          <pc:docMk/>
          <pc:sldMk cId="736184566" sldId="259"/>
        </pc:sldMkLst>
        <pc:spChg chg="mod">
          <ac:chgData name="Filotas Theodosiou" userId="4d314f86-04bd-4c94-b8b5-e595c52c48e0" providerId="ADAL" clId="{07244B10-9900-4B90-89A8-C01CF2ED3403}" dt="2023-02-13T18:32:00.723" v="7" actId="20577"/>
          <ac:spMkLst>
            <pc:docMk/>
            <pc:sldMk cId="736184566" sldId="259"/>
            <ac:spMk id="3" creationId="{A73C1D0E-1155-8F8F-B91F-217C5B744118}"/>
          </ac:spMkLst>
        </pc:spChg>
      </pc:sldChg>
      <pc:sldChg chg="addSp delSp modSp mod">
        <pc:chgData name="Filotas Theodosiou" userId="4d314f86-04bd-4c94-b8b5-e595c52c48e0" providerId="ADAL" clId="{07244B10-9900-4B90-89A8-C01CF2ED3403}" dt="2023-02-16T08:21:35.740" v="23055" actId="20577"/>
        <pc:sldMkLst>
          <pc:docMk/>
          <pc:sldMk cId="2954283532" sldId="263"/>
        </pc:sldMkLst>
        <pc:spChg chg="del">
          <ac:chgData name="Filotas Theodosiou" userId="4d314f86-04bd-4c94-b8b5-e595c52c48e0" providerId="ADAL" clId="{07244B10-9900-4B90-89A8-C01CF2ED3403}" dt="2023-02-14T20:07:57.106" v="17368" actId="478"/>
          <ac:spMkLst>
            <pc:docMk/>
            <pc:sldMk cId="2954283532" sldId="263"/>
            <ac:spMk id="3" creationId="{8DDDC9ED-88CD-1D76-4E8E-61D4A3D24D6B}"/>
          </ac:spMkLst>
        </pc:spChg>
        <pc:spChg chg="del">
          <ac:chgData name="Filotas Theodosiou" userId="4d314f86-04bd-4c94-b8b5-e595c52c48e0" providerId="ADAL" clId="{07244B10-9900-4B90-89A8-C01CF2ED3403}" dt="2023-02-14T22:46:24.829" v="20605" actId="478"/>
          <ac:spMkLst>
            <pc:docMk/>
            <pc:sldMk cId="2954283532" sldId="263"/>
            <ac:spMk id="5" creationId="{FCCB15CB-4CC7-A36D-05C2-5B78300FFAC6}"/>
          </ac:spMkLst>
        </pc:spChg>
        <pc:spChg chg="add del mod">
          <ac:chgData name="Filotas Theodosiou" userId="4d314f86-04bd-4c94-b8b5-e595c52c48e0" providerId="ADAL" clId="{07244B10-9900-4B90-89A8-C01CF2ED3403}" dt="2023-02-14T20:08:57.574" v="17392" actId="478"/>
          <ac:spMkLst>
            <pc:docMk/>
            <pc:sldMk cId="2954283532" sldId="263"/>
            <ac:spMk id="6" creationId="{CB5EABD0-F04A-F16B-EF2B-5CAC8388B983}"/>
          </ac:spMkLst>
        </pc:spChg>
        <pc:spChg chg="add del mod">
          <ac:chgData name="Filotas Theodosiou" userId="4d314f86-04bd-4c94-b8b5-e595c52c48e0" providerId="ADAL" clId="{07244B10-9900-4B90-89A8-C01CF2ED3403}" dt="2023-02-14T20:07:58.742" v="17370"/>
          <ac:spMkLst>
            <pc:docMk/>
            <pc:sldMk cId="2954283532" sldId="263"/>
            <ac:spMk id="7" creationId="{EA9F5857-770A-BCA8-ECCB-14EA18E6D08B}"/>
          </ac:spMkLst>
        </pc:spChg>
        <pc:spChg chg="add del mod">
          <ac:chgData name="Filotas Theodosiou" userId="4d314f86-04bd-4c94-b8b5-e595c52c48e0" providerId="ADAL" clId="{07244B10-9900-4B90-89A8-C01CF2ED3403}" dt="2023-02-14T20:08:59.180" v="17393" actId="478"/>
          <ac:spMkLst>
            <pc:docMk/>
            <pc:sldMk cId="2954283532" sldId="263"/>
            <ac:spMk id="9" creationId="{FBA958F9-A1C8-AE33-48F3-FF0FC2E7571F}"/>
          </ac:spMkLst>
        </pc:spChg>
        <pc:spChg chg="add mod">
          <ac:chgData name="Filotas Theodosiou" userId="4d314f86-04bd-4c94-b8b5-e595c52c48e0" providerId="ADAL" clId="{07244B10-9900-4B90-89A8-C01CF2ED3403}" dt="2023-02-16T08:21:35.740" v="23055" actId="20577"/>
          <ac:spMkLst>
            <pc:docMk/>
            <pc:sldMk cId="2954283532" sldId="263"/>
            <ac:spMk id="10" creationId="{B315A896-4354-BDEF-DA5D-2954BD27C19E}"/>
          </ac:spMkLst>
        </pc:spChg>
      </pc:sldChg>
      <pc:sldChg chg="addSp delSp modSp mod">
        <pc:chgData name="Filotas Theodosiou" userId="4d314f86-04bd-4c94-b8b5-e595c52c48e0" providerId="ADAL" clId="{07244B10-9900-4B90-89A8-C01CF2ED3403}" dt="2023-02-15T14:55:19.335" v="22393"/>
        <pc:sldMkLst>
          <pc:docMk/>
          <pc:sldMk cId="4253550791" sldId="264"/>
        </pc:sldMkLst>
        <pc:spChg chg="add del mod">
          <ac:chgData name="Filotas Theodosiou" userId="4d314f86-04bd-4c94-b8b5-e595c52c48e0" providerId="ADAL" clId="{07244B10-9900-4B90-89A8-C01CF2ED3403}" dt="2023-02-15T14:55:19.335" v="22393"/>
          <ac:spMkLst>
            <pc:docMk/>
            <pc:sldMk cId="4253550791" sldId="264"/>
            <ac:spMk id="3" creationId="{8DDDC9ED-88CD-1D76-4E8E-61D4A3D24D6B}"/>
          </ac:spMkLst>
        </pc:spChg>
        <pc:spChg chg="add del mod">
          <ac:chgData name="Filotas Theodosiou" userId="4d314f86-04bd-4c94-b8b5-e595c52c48e0" providerId="ADAL" clId="{07244B10-9900-4B90-89A8-C01CF2ED3403}" dt="2023-02-14T20:08:47.981" v="17391" actId="478"/>
          <ac:spMkLst>
            <pc:docMk/>
            <pc:sldMk cId="4253550791" sldId="264"/>
            <ac:spMk id="5" creationId="{D4A5F6BB-3F03-22DA-190C-0EBCFEA68B02}"/>
          </ac:spMkLst>
        </pc:spChg>
        <pc:spChg chg="add del mod">
          <ac:chgData name="Filotas Theodosiou" userId="4d314f86-04bd-4c94-b8b5-e595c52c48e0" providerId="ADAL" clId="{07244B10-9900-4B90-89A8-C01CF2ED3403}" dt="2023-02-14T20:08:42.082" v="17388"/>
          <ac:spMkLst>
            <pc:docMk/>
            <pc:sldMk cId="4253550791" sldId="264"/>
            <ac:spMk id="6" creationId="{F1BFD208-B06A-0CB7-C88E-F189259E68F2}"/>
          </ac:spMkLst>
        </pc:spChg>
      </pc:sldChg>
      <pc:sldChg chg="delSp modSp del">
        <pc:chgData name="Filotas Theodosiou" userId="4d314f86-04bd-4c94-b8b5-e595c52c48e0" providerId="ADAL" clId="{07244B10-9900-4B90-89A8-C01CF2ED3403}" dt="2023-02-14T20:09:28.409" v="17411" actId="47"/>
        <pc:sldMkLst>
          <pc:docMk/>
          <pc:sldMk cId="2921035019" sldId="265"/>
        </pc:sldMkLst>
        <pc:picChg chg="del">
          <ac:chgData name="Filotas Theodosiou" userId="4d314f86-04bd-4c94-b8b5-e595c52c48e0" providerId="ADAL" clId="{07244B10-9900-4B90-89A8-C01CF2ED3403}" dt="2023-02-13T22:45:43.577" v="9104" actId="478"/>
          <ac:picMkLst>
            <pc:docMk/>
            <pc:sldMk cId="2921035019" sldId="265"/>
            <ac:picMk id="3074" creationId="{1822B86C-412F-9E4F-B4CA-3F455DFF6FF2}"/>
          </ac:picMkLst>
        </pc:picChg>
        <pc:picChg chg="mod">
          <ac:chgData name="Filotas Theodosiou" userId="4d314f86-04bd-4c94-b8b5-e595c52c48e0" providerId="ADAL" clId="{07244B10-9900-4B90-89A8-C01CF2ED3403}" dt="2023-02-13T22:45:50.637" v="9107" actId="1076"/>
          <ac:picMkLst>
            <pc:docMk/>
            <pc:sldMk cId="2921035019" sldId="265"/>
            <ac:picMk id="3076" creationId="{7A93951A-58C7-78B9-3A62-7D206F16D02D}"/>
          </ac:picMkLst>
        </pc:picChg>
      </pc:sldChg>
      <pc:sldChg chg="del">
        <pc:chgData name="Filotas Theodosiou" userId="4d314f86-04bd-4c94-b8b5-e595c52c48e0" providerId="ADAL" clId="{07244B10-9900-4B90-89A8-C01CF2ED3403}" dt="2023-02-14T20:10:01.932" v="17445" actId="47"/>
        <pc:sldMkLst>
          <pc:docMk/>
          <pc:sldMk cId="4221050659" sldId="266"/>
        </pc:sldMkLst>
      </pc:sldChg>
      <pc:sldChg chg="del">
        <pc:chgData name="Filotas Theodosiou" userId="4d314f86-04bd-4c94-b8b5-e595c52c48e0" providerId="ADAL" clId="{07244B10-9900-4B90-89A8-C01CF2ED3403}" dt="2023-02-14T20:10:34.485" v="17451" actId="47"/>
        <pc:sldMkLst>
          <pc:docMk/>
          <pc:sldMk cId="2999896076" sldId="267"/>
        </pc:sldMkLst>
      </pc:sldChg>
      <pc:sldChg chg="modSp mod addCm modCm">
        <pc:chgData name="Filotas Theodosiou" userId="4d314f86-04bd-4c94-b8b5-e595c52c48e0" providerId="ADAL" clId="{07244B10-9900-4B90-89A8-C01CF2ED3403}" dt="2023-02-16T08:24:53.064" v="23065" actId="1076"/>
        <pc:sldMkLst>
          <pc:docMk/>
          <pc:sldMk cId="45957930" sldId="268"/>
        </pc:sldMkLst>
        <pc:spChg chg="mod">
          <ac:chgData name="Filotas Theodosiou" userId="4d314f86-04bd-4c94-b8b5-e595c52c48e0" providerId="ADAL" clId="{07244B10-9900-4B90-89A8-C01CF2ED3403}" dt="2023-02-14T20:19:29.063" v="17743" actId="20577"/>
          <ac:spMkLst>
            <pc:docMk/>
            <pc:sldMk cId="45957930" sldId="268"/>
            <ac:spMk id="3" creationId="{B8060D18-9E44-CC52-12D4-21609E1A97E5}"/>
          </ac:spMkLst>
        </pc:spChg>
        <pc:spChg chg="mod">
          <ac:chgData name="Filotas Theodosiou" userId="4d314f86-04bd-4c94-b8b5-e595c52c48e0" providerId="ADAL" clId="{07244B10-9900-4B90-89A8-C01CF2ED3403}" dt="2023-02-16T08:24:53.064" v="23065" actId="1076"/>
          <ac:spMkLst>
            <pc:docMk/>
            <pc:sldMk cId="45957930" sldId="268"/>
            <ac:spMk id="4" creationId="{B87A2FC8-C346-440E-2CDD-10D0E071A399}"/>
          </ac:spMkLst>
        </pc:spChg>
        <pc:spChg chg="mod">
          <ac:chgData name="Filotas Theodosiou" userId="4d314f86-04bd-4c94-b8b5-e595c52c48e0" providerId="ADAL" clId="{07244B10-9900-4B90-89A8-C01CF2ED3403}" dt="2023-02-13T18:33:29.222" v="184" actId="20577"/>
          <ac:spMkLst>
            <pc:docMk/>
            <pc:sldMk cId="45957930" sldId="268"/>
            <ac:spMk id="8" creationId="{D492A7F4-C0F7-C00C-8524-AC7AF752B5CD}"/>
          </ac:spMkLst>
        </pc:spChg>
        <pc:spChg chg="mod">
          <ac:chgData name="Filotas Theodosiou" userId="4d314f86-04bd-4c94-b8b5-e595c52c48e0" providerId="ADAL" clId="{07244B10-9900-4B90-89A8-C01CF2ED3403}" dt="2023-02-15T14:58:47.736" v="22400" actId="313"/>
          <ac:spMkLst>
            <pc:docMk/>
            <pc:sldMk cId="45957930" sldId="268"/>
            <ac:spMk id="9" creationId="{87CFFC51-C75A-AF40-07C0-C740D7B243F7}"/>
          </ac:spMkLst>
        </pc:spChg>
        <pc:spChg chg="mod">
          <ac:chgData name="Filotas Theodosiou" userId="4d314f86-04bd-4c94-b8b5-e595c52c48e0" providerId="ADAL" clId="{07244B10-9900-4B90-89A8-C01CF2ED3403}" dt="2023-02-14T20:28:37.669" v="18182" actId="1076"/>
          <ac:spMkLst>
            <pc:docMk/>
            <pc:sldMk cId="45957930" sldId="268"/>
            <ac:spMk id="10" creationId="{C520F66D-359D-89A0-66E6-871E82F6CAAE}"/>
          </ac:spMkLst>
        </pc:spChg>
      </pc:sldChg>
      <pc:sldChg chg="addSp modSp add del mod">
        <pc:chgData name="Filotas Theodosiou" userId="4d314f86-04bd-4c94-b8b5-e595c52c48e0" providerId="ADAL" clId="{07244B10-9900-4B90-89A8-C01CF2ED3403}" dt="2023-02-14T20:10:18.233" v="17449" actId="47"/>
        <pc:sldMkLst>
          <pc:docMk/>
          <pc:sldMk cId="1004533124" sldId="269"/>
        </pc:sldMkLst>
        <pc:spChg chg="add mod">
          <ac:chgData name="Filotas Theodosiou" userId="4d314f86-04bd-4c94-b8b5-e595c52c48e0" providerId="ADAL" clId="{07244B10-9900-4B90-89A8-C01CF2ED3403}" dt="2023-02-13T18:33:07.333" v="157" actId="20577"/>
          <ac:spMkLst>
            <pc:docMk/>
            <pc:sldMk cId="1004533124" sldId="269"/>
            <ac:spMk id="4" creationId="{23D669DE-ADAB-F4C5-8BFE-AEE5CB83836C}"/>
          </ac:spMkLst>
        </pc:spChg>
      </pc:sldChg>
      <pc:sldChg chg="addSp delSp modSp new del mod addCm">
        <pc:chgData name="Filotas Theodosiou" userId="4d314f86-04bd-4c94-b8b5-e595c52c48e0" providerId="ADAL" clId="{07244B10-9900-4B90-89A8-C01CF2ED3403}" dt="2023-02-14T17:10:22.224" v="14787" actId="47"/>
        <pc:sldMkLst>
          <pc:docMk/>
          <pc:sldMk cId="411468627" sldId="270"/>
        </pc:sldMkLst>
        <pc:spChg chg="mod">
          <ac:chgData name="Filotas Theodosiou" userId="4d314f86-04bd-4c94-b8b5-e595c52c48e0" providerId="ADAL" clId="{07244B10-9900-4B90-89A8-C01CF2ED3403}" dt="2023-02-13T18:38:51.831" v="768" actId="20577"/>
          <ac:spMkLst>
            <pc:docMk/>
            <pc:sldMk cId="411468627" sldId="270"/>
            <ac:spMk id="2" creationId="{5823D382-4494-E720-569B-ABFEFDE86265}"/>
          </ac:spMkLst>
        </pc:spChg>
        <pc:spChg chg="mod">
          <ac:chgData name="Filotas Theodosiou" userId="4d314f86-04bd-4c94-b8b5-e595c52c48e0" providerId="ADAL" clId="{07244B10-9900-4B90-89A8-C01CF2ED3403}" dt="2023-02-14T17:08:53.847" v="14768" actId="20577"/>
          <ac:spMkLst>
            <pc:docMk/>
            <pc:sldMk cId="411468627" sldId="270"/>
            <ac:spMk id="3" creationId="{BC5047D6-88A1-679E-76F7-625CCD6C8E8D}"/>
          </ac:spMkLst>
        </pc:spChg>
        <pc:picChg chg="add del mod">
          <ac:chgData name="Filotas Theodosiou" userId="4d314f86-04bd-4c94-b8b5-e595c52c48e0" providerId="ADAL" clId="{07244B10-9900-4B90-89A8-C01CF2ED3403}" dt="2023-02-14T17:09:51.075" v="14779" actId="478"/>
          <ac:picMkLst>
            <pc:docMk/>
            <pc:sldMk cId="411468627" sldId="270"/>
            <ac:picMk id="5" creationId="{5BA30D3F-F849-EF93-BF68-9EE8245277BF}"/>
          </ac:picMkLst>
        </pc:picChg>
        <pc:picChg chg="add del mod modCrop">
          <ac:chgData name="Filotas Theodosiou" userId="4d314f86-04bd-4c94-b8b5-e595c52c48e0" providerId="ADAL" clId="{07244B10-9900-4B90-89A8-C01CF2ED3403}" dt="2023-02-14T17:10:03.885" v="14783" actId="478"/>
          <ac:picMkLst>
            <pc:docMk/>
            <pc:sldMk cId="411468627" sldId="270"/>
            <ac:picMk id="7" creationId="{5F3F71B0-FCDD-328B-A9A6-A1382B9914D2}"/>
          </ac:picMkLst>
        </pc:picChg>
        <pc:picChg chg="add mod">
          <ac:chgData name="Filotas Theodosiou" userId="4d314f86-04bd-4c94-b8b5-e595c52c48e0" providerId="ADAL" clId="{07244B10-9900-4B90-89A8-C01CF2ED3403}" dt="2023-02-14T17:09:54.330" v="14781"/>
          <ac:picMkLst>
            <pc:docMk/>
            <pc:sldMk cId="411468627" sldId="270"/>
            <ac:picMk id="8" creationId="{CF18DBD9-E07A-6084-9B1E-62ECC3DA8B18}"/>
          </ac:picMkLst>
        </pc:picChg>
      </pc:sldChg>
      <pc:sldChg chg="new del">
        <pc:chgData name="Filotas Theodosiou" userId="4d314f86-04bd-4c94-b8b5-e595c52c48e0" providerId="ADAL" clId="{07244B10-9900-4B90-89A8-C01CF2ED3403}" dt="2023-02-13T18:49:04.520" v="1411" actId="47"/>
        <pc:sldMkLst>
          <pc:docMk/>
          <pc:sldMk cId="318390840" sldId="271"/>
        </pc:sldMkLst>
      </pc:sldChg>
      <pc:sldChg chg="modSp add del mod">
        <pc:chgData name="Filotas Theodosiou" userId="4d314f86-04bd-4c94-b8b5-e595c52c48e0" providerId="ADAL" clId="{07244B10-9900-4B90-89A8-C01CF2ED3403}" dt="2023-02-13T18:37:37.606" v="644" actId="47"/>
        <pc:sldMkLst>
          <pc:docMk/>
          <pc:sldMk cId="641756921" sldId="271"/>
        </pc:sldMkLst>
        <pc:spChg chg="mod">
          <ac:chgData name="Filotas Theodosiou" userId="4d314f86-04bd-4c94-b8b5-e595c52c48e0" providerId="ADAL" clId="{07244B10-9900-4B90-89A8-C01CF2ED3403}" dt="2023-02-13T18:37:17.241" v="643" actId="14861"/>
          <ac:spMkLst>
            <pc:docMk/>
            <pc:sldMk cId="641756921" sldId="271"/>
            <ac:spMk id="4" creationId="{B87A2FC8-C346-440E-2CDD-10D0E071A399}"/>
          </ac:spMkLst>
        </pc:spChg>
        <pc:spChg chg="mod">
          <ac:chgData name="Filotas Theodosiou" userId="4d314f86-04bd-4c94-b8b5-e595c52c48e0" providerId="ADAL" clId="{07244B10-9900-4B90-89A8-C01CF2ED3403}" dt="2023-02-13T18:37:17.241" v="643" actId="14861"/>
          <ac:spMkLst>
            <pc:docMk/>
            <pc:sldMk cId="641756921" sldId="271"/>
            <ac:spMk id="8" creationId="{D492A7F4-C0F7-C00C-8524-AC7AF752B5CD}"/>
          </ac:spMkLst>
        </pc:spChg>
        <pc:picChg chg="mod">
          <ac:chgData name="Filotas Theodosiou" userId="4d314f86-04bd-4c94-b8b5-e595c52c48e0" providerId="ADAL" clId="{07244B10-9900-4B90-89A8-C01CF2ED3403}" dt="2023-02-13T18:37:17.241" v="643" actId="14861"/>
          <ac:picMkLst>
            <pc:docMk/>
            <pc:sldMk cId="641756921" sldId="271"/>
            <ac:picMk id="11266" creationId="{AD73046C-8363-3EEC-909E-97A90A553FC4}"/>
          </ac:picMkLst>
        </pc:picChg>
      </pc:sldChg>
      <pc:sldChg chg="addSp delSp modSp add mod addCm">
        <pc:chgData name="Filotas Theodosiou" userId="4d314f86-04bd-4c94-b8b5-e595c52c48e0" providerId="ADAL" clId="{07244B10-9900-4B90-89A8-C01CF2ED3403}" dt="2023-02-15T18:31:53.438" v="23026" actId="14100"/>
        <pc:sldMkLst>
          <pc:docMk/>
          <pc:sldMk cId="1276036078" sldId="271"/>
        </pc:sldMkLst>
        <pc:spChg chg="mod">
          <ac:chgData name="Filotas Theodosiou" userId="4d314f86-04bd-4c94-b8b5-e595c52c48e0" providerId="ADAL" clId="{07244B10-9900-4B90-89A8-C01CF2ED3403}" dt="2023-02-15T18:31:53.438" v="23026" actId="14100"/>
          <ac:spMkLst>
            <pc:docMk/>
            <pc:sldMk cId="1276036078" sldId="271"/>
            <ac:spMk id="2" creationId="{A74A1ECC-49FF-325A-E9BC-D7AE4F13536C}"/>
          </ac:spMkLst>
        </pc:spChg>
        <pc:spChg chg="mod">
          <ac:chgData name="Filotas Theodosiou" userId="4d314f86-04bd-4c94-b8b5-e595c52c48e0" providerId="ADAL" clId="{07244B10-9900-4B90-89A8-C01CF2ED3403}" dt="2023-02-14T11:41:58.271" v="13258" actId="20577"/>
          <ac:spMkLst>
            <pc:docMk/>
            <pc:sldMk cId="1276036078" sldId="271"/>
            <ac:spMk id="3" creationId="{A73C1D0E-1155-8F8F-B91F-217C5B744118}"/>
          </ac:spMkLst>
        </pc:spChg>
        <pc:spChg chg="mod">
          <ac:chgData name="Filotas Theodosiou" userId="4d314f86-04bd-4c94-b8b5-e595c52c48e0" providerId="ADAL" clId="{07244B10-9900-4B90-89A8-C01CF2ED3403}" dt="2023-02-13T18:49:14.083" v="1414" actId="20577"/>
          <ac:spMkLst>
            <pc:docMk/>
            <pc:sldMk cId="1276036078" sldId="271"/>
            <ac:spMk id="9" creationId="{2D59F17B-E37E-E8AB-53DB-322B8CB60656}"/>
          </ac:spMkLst>
        </pc:spChg>
        <pc:picChg chg="add mod">
          <ac:chgData name="Filotas Theodosiou" userId="4d314f86-04bd-4c94-b8b5-e595c52c48e0" providerId="ADAL" clId="{07244B10-9900-4B90-89A8-C01CF2ED3403}" dt="2023-02-14T18:17:24.969" v="16062"/>
          <ac:picMkLst>
            <pc:docMk/>
            <pc:sldMk cId="1276036078" sldId="271"/>
            <ac:picMk id="4" creationId="{FA6E44FE-EF6E-4707-566C-5033699EE454}"/>
          </ac:picMkLst>
        </pc:picChg>
        <pc:picChg chg="del">
          <ac:chgData name="Filotas Theodosiou" userId="4d314f86-04bd-4c94-b8b5-e595c52c48e0" providerId="ADAL" clId="{07244B10-9900-4B90-89A8-C01CF2ED3403}" dt="2023-02-13T18:49:36.340" v="1462" actId="478"/>
          <ac:picMkLst>
            <pc:docMk/>
            <pc:sldMk cId="1276036078" sldId="271"/>
            <ac:picMk id="1028" creationId="{A6ACF20C-47F4-74B9-9FCE-BB30B38642C4}"/>
          </ac:picMkLst>
        </pc:picChg>
      </pc:sldChg>
      <pc:sldChg chg="addSp delSp modSp new mod ord addCm">
        <pc:chgData name="Filotas Theodosiou" userId="4d314f86-04bd-4c94-b8b5-e595c52c48e0" providerId="ADAL" clId="{07244B10-9900-4B90-89A8-C01CF2ED3403}" dt="2023-02-14T20:56:23.080" v="18850" actId="478"/>
        <pc:sldMkLst>
          <pc:docMk/>
          <pc:sldMk cId="3423527489" sldId="272"/>
        </pc:sldMkLst>
        <pc:spChg chg="mod">
          <ac:chgData name="Filotas Theodosiou" userId="4d314f86-04bd-4c94-b8b5-e595c52c48e0" providerId="ADAL" clId="{07244B10-9900-4B90-89A8-C01CF2ED3403}" dt="2023-02-13T18:57:03.138" v="1732" actId="20577"/>
          <ac:spMkLst>
            <pc:docMk/>
            <pc:sldMk cId="3423527489" sldId="272"/>
            <ac:spMk id="2" creationId="{0E63E025-3487-8079-5C54-D9BBEDC254C8}"/>
          </ac:spMkLst>
        </pc:spChg>
        <pc:spChg chg="mod">
          <ac:chgData name="Filotas Theodosiou" userId="4d314f86-04bd-4c94-b8b5-e595c52c48e0" providerId="ADAL" clId="{07244B10-9900-4B90-89A8-C01CF2ED3403}" dt="2023-02-14T20:35:51.375" v="18209" actId="20577"/>
          <ac:spMkLst>
            <pc:docMk/>
            <pc:sldMk cId="3423527489" sldId="272"/>
            <ac:spMk id="3" creationId="{65FCC0A1-0007-7592-7E22-E9E461B95E9C}"/>
          </ac:spMkLst>
        </pc:spChg>
        <pc:spChg chg="add del mod">
          <ac:chgData name="Filotas Theodosiou" userId="4d314f86-04bd-4c94-b8b5-e595c52c48e0" providerId="ADAL" clId="{07244B10-9900-4B90-89A8-C01CF2ED3403}" dt="2023-02-14T20:56:23.080" v="18850" actId="478"/>
          <ac:spMkLst>
            <pc:docMk/>
            <pc:sldMk cId="3423527489" sldId="272"/>
            <ac:spMk id="4" creationId="{4ABC41EB-AE68-28FC-35A4-B69CB01E36DB}"/>
          </ac:spMkLst>
        </pc:spChg>
        <pc:spChg chg="add del mod">
          <ac:chgData name="Filotas Theodosiou" userId="4d314f86-04bd-4c94-b8b5-e595c52c48e0" providerId="ADAL" clId="{07244B10-9900-4B90-89A8-C01CF2ED3403}" dt="2023-02-14T11:45:37.876" v="13298" actId="478"/>
          <ac:spMkLst>
            <pc:docMk/>
            <pc:sldMk cId="3423527489" sldId="272"/>
            <ac:spMk id="5" creationId="{541978DD-6901-354D-77AA-6B9E64E749E5}"/>
          </ac:spMkLst>
        </pc:spChg>
        <pc:picChg chg="add del mod">
          <ac:chgData name="Filotas Theodosiou" userId="4d314f86-04bd-4c94-b8b5-e595c52c48e0" providerId="ADAL" clId="{07244B10-9900-4B90-89A8-C01CF2ED3403}" dt="2023-02-14T20:38:20.974" v="18234" actId="478"/>
          <ac:picMkLst>
            <pc:docMk/>
            <pc:sldMk cId="3423527489" sldId="272"/>
            <ac:picMk id="6" creationId="{646F3096-5732-C324-48CE-699F2C17CA6D}"/>
          </ac:picMkLst>
        </pc:picChg>
        <pc:picChg chg="add del mod">
          <ac:chgData name="Filotas Theodosiou" userId="4d314f86-04bd-4c94-b8b5-e595c52c48e0" providerId="ADAL" clId="{07244B10-9900-4B90-89A8-C01CF2ED3403}" dt="2023-02-14T11:45:35.304" v="13297" actId="478"/>
          <ac:picMkLst>
            <pc:docMk/>
            <pc:sldMk cId="3423527489" sldId="272"/>
            <ac:picMk id="7" creationId="{83E25FD0-D160-DE20-74C5-AE949E55BE33}"/>
          </ac:picMkLst>
        </pc:picChg>
        <pc:picChg chg="add del mod">
          <ac:chgData name="Filotas Theodosiou" userId="4d314f86-04bd-4c94-b8b5-e595c52c48e0" providerId="ADAL" clId="{07244B10-9900-4B90-89A8-C01CF2ED3403}" dt="2023-02-14T20:38:27.897" v="18237" actId="478"/>
          <ac:picMkLst>
            <pc:docMk/>
            <pc:sldMk cId="3423527489" sldId="272"/>
            <ac:picMk id="8" creationId="{47CD4B8A-3371-B3E5-3655-2807E7B61D92}"/>
          </ac:picMkLst>
        </pc:picChg>
        <pc:picChg chg="add del mod">
          <ac:chgData name="Filotas Theodosiou" userId="4d314f86-04bd-4c94-b8b5-e595c52c48e0" providerId="ADAL" clId="{07244B10-9900-4B90-89A8-C01CF2ED3403}" dt="2023-02-14T20:38:16.632" v="18232" actId="478"/>
          <ac:picMkLst>
            <pc:docMk/>
            <pc:sldMk cId="3423527489" sldId="272"/>
            <ac:picMk id="10" creationId="{BAAC2420-D187-B5EE-4163-4B7C8498A987}"/>
          </ac:picMkLst>
        </pc:picChg>
        <pc:picChg chg="add del mod">
          <ac:chgData name="Filotas Theodosiou" userId="4d314f86-04bd-4c94-b8b5-e595c52c48e0" providerId="ADAL" clId="{07244B10-9900-4B90-89A8-C01CF2ED3403}" dt="2023-02-14T20:38:39.463" v="18242" actId="478"/>
          <ac:picMkLst>
            <pc:docMk/>
            <pc:sldMk cId="3423527489" sldId="272"/>
            <ac:picMk id="12" creationId="{30080C88-8F57-E368-E53C-FDB155CAF2B6}"/>
          </ac:picMkLst>
        </pc:picChg>
        <pc:picChg chg="add mod">
          <ac:chgData name="Filotas Theodosiou" userId="4d314f86-04bd-4c94-b8b5-e595c52c48e0" providerId="ADAL" clId="{07244B10-9900-4B90-89A8-C01CF2ED3403}" dt="2023-02-14T20:38:23.700" v="18235" actId="1076"/>
          <ac:picMkLst>
            <pc:docMk/>
            <pc:sldMk cId="3423527489" sldId="272"/>
            <ac:picMk id="14" creationId="{2A0D674D-A82F-DCC3-1111-5BFDB200A3B8}"/>
          </ac:picMkLst>
        </pc:picChg>
        <pc:picChg chg="add del mod">
          <ac:chgData name="Filotas Theodosiou" userId="4d314f86-04bd-4c94-b8b5-e595c52c48e0" providerId="ADAL" clId="{07244B10-9900-4B90-89A8-C01CF2ED3403}" dt="2023-02-14T20:38:19.072" v="18233" actId="478"/>
          <ac:picMkLst>
            <pc:docMk/>
            <pc:sldMk cId="3423527489" sldId="272"/>
            <ac:picMk id="16" creationId="{C46C9D2D-A966-1DD5-CC94-7FDCAB83468F}"/>
          </ac:picMkLst>
        </pc:picChg>
        <pc:picChg chg="add del mod">
          <ac:chgData name="Filotas Theodosiou" userId="4d314f86-04bd-4c94-b8b5-e595c52c48e0" providerId="ADAL" clId="{07244B10-9900-4B90-89A8-C01CF2ED3403}" dt="2023-02-14T20:38:25.657" v="18236" actId="478"/>
          <ac:picMkLst>
            <pc:docMk/>
            <pc:sldMk cId="3423527489" sldId="272"/>
            <ac:picMk id="18" creationId="{2561E200-4C11-4205-9ABC-715AA99BC001}"/>
          </ac:picMkLst>
        </pc:picChg>
      </pc:sldChg>
      <pc:sldChg chg="addSp delSp modSp new mod addCm delCm modCm">
        <pc:chgData name="Filotas Theodosiou" userId="4d314f86-04bd-4c94-b8b5-e595c52c48e0" providerId="ADAL" clId="{07244B10-9900-4B90-89A8-C01CF2ED3403}" dt="2023-02-15T15:12:43.128" v="22550"/>
        <pc:sldMkLst>
          <pc:docMk/>
          <pc:sldMk cId="2843917894" sldId="273"/>
        </pc:sldMkLst>
        <pc:spChg chg="mod">
          <ac:chgData name="Filotas Theodosiou" userId="4d314f86-04bd-4c94-b8b5-e595c52c48e0" providerId="ADAL" clId="{07244B10-9900-4B90-89A8-C01CF2ED3403}" dt="2023-02-14T11:41:43.136" v="13221" actId="20577"/>
          <ac:spMkLst>
            <pc:docMk/>
            <pc:sldMk cId="2843917894" sldId="273"/>
            <ac:spMk id="2" creationId="{A9BF6B4A-CF2F-B6A5-8848-FAC63C67142C}"/>
          </ac:spMkLst>
        </pc:spChg>
        <pc:spChg chg="mod">
          <ac:chgData name="Filotas Theodosiou" userId="4d314f86-04bd-4c94-b8b5-e595c52c48e0" providerId="ADAL" clId="{07244B10-9900-4B90-89A8-C01CF2ED3403}" dt="2023-02-15T15:06:55.648" v="22419" actId="20577"/>
          <ac:spMkLst>
            <pc:docMk/>
            <pc:sldMk cId="2843917894" sldId="273"/>
            <ac:spMk id="3" creationId="{A848F92E-C057-E8B8-8114-0212684B677B}"/>
          </ac:spMkLst>
        </pc:spChg>
        <pc:spChg chg="add mod">
          <ac:chgData name="Filotas Theodosiou" userId="4d314f86-04bd-4c94-b8b5-e595c52c48e0" providerId="ADAL" clId="{07244B10-9900-4B90-89A8-C01CF2ED3403}" dt="2023-02-14T20:55:29.959" v="18841" actId="1076"/>
          <ac:spMkLst>
            <pc:docMk/>
            <pc:sldMk cId="2843917894" sldId="273"/>
            <ac:spMk id="4" creationId="{1F6A5323-8223-3B3E-C68C-A381543E580A}"/>
          </ac:spMkLst>
        </pc:spChg>
        <pc:spChg chg="add mod">
          <ac:chgData name="Filotas Theodosiou" userId="4d314f86-04bd-4c94-b8b5-e595c52c48e0" providerId="ADAL" clId="{07244B10-9900-4B90-89A8-C01CF2ED3403}" dt="2023-02-14T20:56:44.774" v="18855" actId="1076"/>
          <ac:spMkLst>
            <pc:docMk/>
            <pc:sldMk cId="2843917894" sldId="273"/>
            <ac:spMk id="6" creationId="{9647C83E-2980-B8A5-7574-8F2D49926A61}"/>
          </ac:spMkLst>
        </pc:spChg>
        <pc:picChg chg="add mod modCrop">
          <ac:chgData name="Filotas Theodosiou" userId="4d314f86-04bd-4c94-b8b5-e595c52c48e0" providerId="ADAL" clId="{07244B10-9900-4B90-89A8-C01CF2ED3403}" dt="2023-02-14T20:53:38.281" v="18726" actId="1076"/>
          <ac:picMkLst>
            <pc:docMk/>
            <pc:sldMk cId="2843917894" sldId="273"/>
            <ac:picMk id="5" creationId="{89695959-3704-0A73-6F16-149863FA0423}"/>
          </ac:picMkLst>
        </pc:picChg>
        <pc:picChg chg="add del mod">
          <ac:chgData name="Filotas Theodosiou" userId="4d314f86-04bd-4c94-b8b5-e595c52c48e0" providerId="ADAL" clId="{07244B10-9900-4B90-89A8-C01CF2ED3403}" dt="2023-02-15T09:57:51.960" v="22277" actId="478"/>
          <ac:picMkLst>
            <pc:docMk/>
            <pc:sldMk cId="2843917894" sldId="273"/>
            <ac:picMk id="1026" creationId="{43FE8CFD-9DCB-C3E7-4E93-D7CDADE1D72A}"/>
          </ac:picMkLst>
        </pc:picChg>
      </pc:sldChg>
      <pc:sldChg chg="addSp delSp modSp new mod addCm modCm">
        <pc:chgData name="Filotas Theodosiou" userId="4d314f86-04bd-4c94-b8b5-e595c52c48e0" providerId="ADAL" clId="{07244B10-9900-4B90-89A8-C01CF2ED3403}" dt="2023-02-15T09:59:05.616" v="22294" actId="2056"/>
        <pc:sldMkLst>
          <pc:docMk/>
          <pc:sldMk cId="1262195458" sldId="274"/>
        </pc:sldMkLst>
        <pc:spChg chg="mod">
          <ac:chgData name="Filotas Theodosiou" userId="4d314f86-04bd-4c94-b8b5-e595c52c48e0" providerId="ADAL" clId="{07244B10-9900-4B90-89A8-C01CF2ED3403}" dt="2023-02-14T12:08:43.197" v="13804" actId="20577"/>
          <ac:spMkLst>
            <pc:docMk/>
            <pc:sldMk cId="1262195458" sldId="274"/>
            <ac:spMk id="2" creationId="{CAE81C7C-4B12-BB6E-92A0-16FDFFAAF1B0}"/>
          </ac:spMkLst>
        </pc:spChg>
        <pc:spChg chg="del mod">
          <ac:chgData name="Filotas Theodosiou" userId="4d314f86-04bd-4c94-b8b5-e595c52c48e0" providerId="ADAL" clId="{07244B10-9900-4B90-89A8-C01CF2ED3403}" dt="2023-02-14T11:55:03.343" v="13347" actId="22"/>
          <ac:spMkLst>
            <pc:docMk/>
            <pc:sldMk cId="1262195458" sldId="274"/>
            <ac:spMk id="3" creationId="{FAF1D841-3DAB-C65F-1506-6F6D91D1B683}"/>
          </ac:spMkLst>
        </pc:spChg>
        <pc:spChg chg="add del mod">
          <ac:chgData name="Filotas Theodosiou" userId="4d314f86-04bd-4c94-b8b5-e595c52c48e0" providerId="ADAL" clId="{07244B10-9900-4B90-89A8-C01CF2ED3403}" dt="2023-02-15T09:59:00.678" v="22292" actId="478"/>
          <ac:spMkLst>
            <pc:docMk/>
            <pc:sldMk cId="1262195458" sldId="274"/>
            <ac:spMk id="4" creationId="{61640938-1AB8-1BAD-EEE2-EB5FA2AD7E0E}"/>
          </ac:spMkLst>
        </pc:spChg>
        <pc:spChg chg="add del mod">
          <ac:chgData name="Filotas Theodosiou" userId="4d314f86-04bd-4c94-b8b5-e595c52c48e0" providerId="ADAL" clId="{07244B10-9900-4B90-89A8-C01CF2ED3403}" dt="2023-02-15T09:58:57.686" v="22291" actId="478"/>
          <ac:spMkLst>
            <pc:docMk/>
            <pc:sldMk cId="1262195458" sldId="274"/>
            <ac:spMk id="6" creationId="{50250989-FE5C-446E-25C7-17B642305DAB}"/>
          </ac:spMkLst>
        </pc:spChg>
        <pc:spChg chg="add del mod">
          <ac:chgData name="Filotas Theodosiou" userId="4d314f86-04bd-4c94-b8b5-e595c52c48e0" providerId="ADAL" clId="{07244B10-9900-4B90-89A8-C01CF2ED3403}" dt="2023-02-15T09:58:53.174" v="22289" actId="478"/>
          <ac:spMkLst>
            <pc:docMk/>
            <pc:sldMk cId="1262195458" sldId="274"/>
            <ac:spMk id="7" creationId="{8E083106-B15E-E526-13DD-4AD53A776A2F}"/>
          </ac:spMkLst>
        </pc:spChg>
        <pc:spChg chg="add del mod">
          <ac:chgData name="Filotas Theodosiou" userId="4d314f86-04bd-4c94-b8b5-e595c52c48e0" providerId="ADAL" clId="{07244B10-9900-4B90-89A8-C01CF2ED3403}" dt="2023-02-15T09:58:53.174" v="22289" actId="478"/>
          <ac:spMkLst>
            <pc:docMk/>
            <pc:sldMk cId="1262195458" sldId="274"/>
            <ac:spMk id="8" creationId="{B3BD60A6-BAFC-F484-8ACF-B21EC205A3C4}"/>
          </ac:spMkLst>
        </pc:spChg>
        <pc:spChg chg="add del mod">
          <ac:chgData name="Filotas Theodosiou" userId="4d314f86-04bd-4c94-b8b5-e595c52c48e0" providerId="ADAL" clId="{07244B10-9900-4B90-89A8-C01CF2ED3403}" dt="2023-02-15T09:58:53.174" v="22289" actId="478"/>
          <ac:spMkLst>
            <pc:docMk/>
            <pc:sldMk cId="1262195458" sldId="274"/>
            <ac:spMk id="20" creationId="{878CA936-417E-1358-AE3B-DF9E12559EC4}"/>
          </ac:spMkLst>
        </pc:spChg>
        <pc:spChg chg="add del mod">
          <ac:chgData name="Filotas Theodosiou" userId="4d314f86-04bd-4c94-b8b5-e595c52c48e0" providerId="ADAL" clId="{07244B10-9900-4B90-89A8-C01CF2ED3403}" dt="2023-02-15T09:58:53.174" v="22289" actId="478"/>
          <ac:spMkLst>
            <pc:docMk/>
            <pc:sldMk cId="1262195458" sldId="274"/>
            <ac:spMk id="23" creationId="{C77AD925-49AE-6BA0-2D16-425D03692AE5}"/>
          </ac:spMkLst>
        </pc:spChg>
        <pc:spChg chg="add del mod">
          <ac:chgData name="Filotas Theodosiou" userId="4d314f86-04bd-4c94-b8b5-e595c52c48e0" providerId="ADAL" clId="{07244B10-9900-4B90-89A8-C01CF2ED3403}" dt="2023-02-15T09:58:53.174" v="22289" actId="478"/>
          <ac:spMkLst>
            <pc:docMk/>
            <pc:sldMk cId="1262195458" sldId="274"/>
            <ac:spMk id="25" creationId="{F736DA63-C7D3-6324-F07D-382A44A9FAFC}"/>
          </ac:spMkLst>
        </pc:spChg>
        <pc:spChg chg="add del mod">
          <ac:chgData name="Filotas Theodosiou" userId="4d314f86-04bd-4c94-b8b5-e595c52c48e0" providerId="ADAL" clId="{07244B10-9900-4B90-89A8-C01CF2ED3403}" dt="2023-02-15T09:58:53.174" v="22289" actId="478"/>
          <ac:spMkLst>
            <pc:docMk/>
            <pc:sldMk cId="1262195458" sldId="274"/>
            <ac:spMk id="26" creationId="{1D10E944-53CA-AA84-8B15-1B1F0E5E2955}"/>
          </ac:spMkLst>
        </pc:spChg>
        <pc:spChg chg="add del mod">
          <ac:chgData name="Filotas Theodosiou" userId="4d314f86-04bd-4c94-b8b5-e595c52c48e0" providerId="ADAL" clId="{07244B10-9900-4B90-89A8-C01CF2ED3403}" dt="2023-02-14T12:03:29.556" v="13718" actId="478"/>
          <ac:spMkLst>
            <pc:docMk/>
            <pc:sldMk cId="1262195458" sldId="274"/>
            <ac:spMk id="28" creationId="{8F3899C7-4838-E1C6-AA68-A2B6FD79ECC1}"/>
          </ac:spMkLst>
        </pc:spChg>
        <pc:spChg chg="add del mod">
          <ac:chgData name="Filotas Theodosiou" userId="4d314f86-04bd-4c94-b8b5-e595c52c48e0" providerId="ADAL" clId="{07244B10-9900-4B90-89A8-C01CF2ED3403}" dt="2023-02-15T09:58:53.174" v="22289" actId="478"/>
          <ac:spMkLst>
            <pc:docMk/>
            <pc:sldMk cId="1262195458" sldId="274"/>
            <ac:spMk id="29" creationId="{E2B136E9-342F-ADE6-318D-20C4848776E3}"/>
          </ac:spMkLst>
        </pc:spChg>
        <pc:spChg chg="add del mod">
          <ac:chgData name="Filotas Theodosiou" userId="4d314f86-04bd-4c94-b8b5-e595c52c48e0" providerId="ADAL" clId="{07244B10-9900-4B90-89A8-C01CF2ED3403}" dt="2023-02-15T09:58:53.174" v="22289" actId="478"/>
          <ac:spMkLst>
            <pc:docMk/>
            <pc:sldMk cId="1262195458" sldId="274"/>
            <ac:spMk id="30" creationId="{30A8573F-041C-D113-3143-B8175522D706}"/>
          </ac:spMkLst>
        </pc:spChg>
        <pc:spChg chg="add del mod">
          <ac:chgData name="Filotas Theodosiou" userId="4d314f86-04bd-4c94-b8b5-e595c52c48e0" providerId="ADAL" clId="{07244B10-9900-4B90-89A8-C01CF2ED3403}" dt="2023-02-15T09:59:05.616" v="22293" actId="478"/>
          <ac:spMkLst>
            <pc:docMk/>
            <pc:sldMk cId="1262195458" sldId="274"/>
            <ac:spMk id="31" creationId="{96B2B7EF-E397-417C-DD0D-D380E8B21383}"/>
          </ac:spMkLst>
        </pc:spChg>
        <pc:spChg chg="add del mod">
          <ac:chgData name="Filotas Theodosiou" userId="4d314f86-04bd-4c94-b8b5-e595c52c48e0" providerId="ADAL" clId="{07244B10-9900-4B90-89A8-C01CF2ED3403}" dt="2023-02-15T09:58:53.174" v="22289" actId="478"/>
          <ac:spMkLst>
            <pc:docMk/>
            <pc:sldMk cId="1262195458" sldId="274"/>
            <ac:spMk id="33" creationId="{71D710C4-D62B-DB48-2C11-4EF0A319F847}"/>
          </ac:spMkLst>
        </pc:spChg>
        <pc:spChg chg="add del mod">
          <ac:chgData name="Filotas Theodosiou" userId="4d314f86-04bd-4c94-b8b5-e595c52c48e0" providerId="ADAL" clId="{07244B10-9900-4B90-89A8-C01CF2ED3403}" dt="2023-02-15T09:58:53.174" v="22289" actId="478"/>
          <ac:spMkLst>
            <pc:docMk/>
            <pc:sldMk cId="1262195458" sldId="274"/>
            <ac:spMk id="34" creationId="{CD0D934C-35E9-CDE2-641C-AADD40E60814}"/>
          </ac:spMkLst>
        </pc:spChg>
        <pc:spChg chg="add del mod">
          <ac:chgData name="Filotas Theodosiou" userId="4d314f86-04bd-4c94-b8b5-e595c52c48e0" providerId="ADAL" clId="{07244B10-9900-4B90-89A8-C01CF2ED3403}" dt="2023-02-15T09:58:53.174" v="22289" actId="478"/>
          <ac:spMkLst>
            <pc:docMk/>
            <pc:sldMk cId="1262195458" sldId="274"/>
            <ac:spMk id="35" creationId="{D9D1D670-0E99-4846-B74D-76D1AA21C133}"/>
          </ac:spMkLst>
        </pc:spChg>
        <pc:spChg chg="add del mod">
          <ac:chgData name="Filotas Theodosiou" userId="4d314f86-04bd-4c94-b8b5-e595c52c48e0" providerId="ADAL" clId="{07244B10-9900-4B90-89A8-C01CF2ED3403}" dt="2023-02-15T09:58:57.686" v="22291" actId="478"/>
          <ac:spMkLst>
            <pc:docMk/>
            <pc:sldMk cId="1262195458" sldId="274"/>
            <ac:spMk id="36" creationId="{D3CBD57F-0950-AB9E-21AE-2EB78C3C076A}"/>
          </ac:spMkLst>
        </pc:spChg>
        <pc:spChg chg="add del mod">
          <ac:chgData name="Filotas Theodosiou" userId="4d314f86-04bd-4c94-b8b5-e595c52c48e0" providerId="ADAL" clId="{07244B10-9900-4B90-89A8-C01CF2ED3403}" dt="2023-02-15T09:58:53.174" v="22289" actId="478"/>
          <ac:spMkLst>
            <pc:docMk/>
            <pc:sldMk cId="1262195458" sldId="274"/>
            <ac:spMk id="37" creationId="{F7C722B6-61D1-230B-E608-390E3280C293}"/>
          </ac:spMkLst>
        </pc:spChg>
        <pc:spChg chg="add del mod">
          <ac:chgData name="Filotas Theodosiou" userId="4d314f86-04bd-4c94-b8b5-e595c52c48e0" providerId="ADAL" clId="{07244B10-9900-4B90-89A8-C01CF2ED3403}" dt="2023-02-14T17:30:50.259" v="15290" actId="478"/>
          <ac:spMkLst>
            <pc:docMk/>
            <pc:sldMk cId="1262195458" sldId="274"/>
            <ac:spMk id="38" creationId="{274D65CD-EADD-E4A9-0416-C6CF9E1CCC1C}"/>
          </ac:spMkLst>
        </pc:spChg>
        <pc:spChg chg="add del mod">
          <ac:chgData name="Filotas Theodosiou" userId="4d314f86-04bd-4c94-b8b5-e595c52c48e0" providerId="ADAL" clId="{07244B10-9900-4B90-89A8-C01CF2ED3403}" dt="2023-02-14T17:30:49.014" v="15289"/>
          <ac:spMkLst>
            <pc:docMk/>
            <pc:sldMk cId="1262195458" sldId="274"/>
            <ac:spMk id="39" creationId="{8B59C1B8-335B-BF12-D387-EFB46B2E7138}"/>
          </ac:spMkLst>
        </pc:spChg>
        <pc:spChg chg="add del mod">
          <ac:chgData name="Filotas Theodosiou" userId="4d314f86-04bd-4c94-b8b5-e595c52c48e0" providerId="ADAL" clId="{07244B10-9900-4B90-89A8-C01CF2ED3403}" dt="2023-02-15T09:59:05.616" v="22293" actId="478"/>
          <ac:spMkLst>
            <pc:docMk/>
            <pc:sldMk cId="1262195458" sldId="274"/>
            <ac:spMk id="40" creationId="{AA3C6596-6B2C-95AA-CB73-F8E4D63B26C1}"/>
          </ac:spMkLst>
        </pc:spChg>
        <pc:spChg chg="add del mod">
          <ac:chgData name="Filotas Theodosiou" userId="4d314f86-04bd-4c94-b8b5-e595c52c48e0" providerId="ADAL" clId="{07244B10-9900-4B90-89A8-C01CF2ED3403}" dt="2023-02-14T17:31:58.719" v="15332" actId="767"/>
          <ac:spMkLst>
            <pc:docMk/>
            <pc:sldMk cId="1262195458" sldId="274"/>
            <ac:spMk id="41" creationId="{16B00B65-E4A0-94A7-F8B2-55EDC0AEDD38}"/>
          </ac:spMkLst>
        </pc:spChg>
        <pc:spChg chg="add del mod">
          <ac:chgData name="Filotas Theodosiou" userId="4d314f86-04bd-4c94-b8b5-e595c52c48e0" providerId="ADAL" clId="{07244B10-9900-4B90-89A8-C01CF2ED3403}" dt="2023-02-14T17:35:22.468" v="15396"/>
          <ac:spMkLst>
            <pc:docMk/>
            <pc:sldMk cId="1262195458" sldId="274"/>
            <ac:spMk id="42" creationId="{4DFF64BA-A4BE-AFAB-55D7-B806B59AD765}"/>
          </ac:spMkLst>
        </pc:spChg>
        <pc:spChg chg="add del mod">
          <ac:chgData name="Filotas Theodosiou" userId="4d314f86-04bd-4c94-b8b5-e595c52c48e0" providerId="ADAL" clId="{07244B10-9900-4B90-89A8-C01CF2ED3403}" dt="2023-02-15T09:58:53.174" v="22289" actId="478"/>
          <ac:spMkLst>
            <pc:docMk/>
            <pc:sldMk cId="1262195458" sldId="274"/>
            <ac:spMk id="43" creationId="{AC57B4F4-3C9D-12DF-51EE-7F031027F376}"/>
          </ac:spMkLst>
        </pc:spChg>
        <pc:spChg chg="add del mod">
          <ac:chgData name="Filotas Theodosiou" userId="4d314f86-04bd-4c94-b8b5-e595c52c48e0" providerId="ADAL" clId="{07244B10-9900-4B90-89A8-C01CF2ED3403}" dt="2023-02-15T09:58:53.174" v="22289" actId="478"/>
          <ac:spMkLst>
            <pc:docMk/>
            <pc:sldMk cId="1262195458" sldId="274"/>
            <ac:spMk id="44" creationId="{4FF439DE-475F-CA91-4C13-E5F0EA60202B}"/>
          </ac:spMkLst>
        </pc:spChg>
        <pc:picChg chg="add del mod ord">
          <ac:chgData name="Filotas Theodosiou" userId="4d314f86-04bd-4c94-b8b5-e595c52c48e0" providerId="ADAL" clId="{07244B10-9900-4B90-89A8-C01CF2ED3403}" dt="2023-02-15T09:58:57.686" v="22291" actId="478"/>
          <ac:picMkLst>
            <pc:docMk/>
            <pc:sldMk cId="1262195458" sldId="274"/>
            <ac:picMk id="5" creationId="{05D69E0F-F97C-3526-6796-613ED9CC6A33}"/>
          </ac:picMkLst>
        </pc:picChg>
        <pc:picChg chg="add del mod">
          <ac:chgData name="Filotas Theodosiou" userId="4d314f86-04bd-4c94-b8b5-e595c52c48e0" providerId="ADAL" clId="{07244B10-9900-4B90-89A8-C01CF2ED3403}" dt="2023-02-15T09:58:53.174" v="22289" actId="478"/>
          <ac:picMkLst>
            <pc:docMk/>
            <pc:sldMk cId="1262195458" sldId="274"/>
            <ac:picMk id="9" creationId="{4FD3B9A5-85F7-B3B6-AAD0-A28F3EA90709}"/>
          </ac:picMkLst>
        </pc:picChg>
        <pc:picChg chg="add del mod">
          <ac:chgData name="Filotas Theodosiou" userId="4d314f86-04bd-4c94-b8b5-e595c52c48e0" providerId="ADAL" clId="{07244B10-9900-4B90-89A8-C01CF2ED3403}" dt="2023-02-15T09:58:53.174" v="22289" actId="478"/>
          <ac:picMkLst>
            <pc:docMk/>
            <pc:sldMk cId="1262195458" sldId="274"/>
            <ac:picMk id="10" creationId="{DFDF9339-E729-C099-549E-D023C988782C}"/>
          </ac:picMkLst>
        </pc:picChg>
        <pc:picChg chg="add del mod">
          <ac:chgData name="Filotas Theodosiou" userId="4d314f86-04bd-4c94-b8b5-e595c52c48e0" providerId="ADAL" clId="{07244B10-9900-4B90-89A8-C01CF2ED3403}" dt="2023-02-15T09:58:53.174" v="22289" actId="478"/>
          <ac:picMkLst>
            <pc:docMk/>
            <pc:sldMk cId="1262195458" sldId="274"/>
            <ac:picMk id="11" creationId="{3CB28EE0-1C52-C764-1128-7C9F919538BC}"/>
          </ac:picMkLst>
        </pc:picChg>
        <pc:picChg chg="add del mod">
          <ac:chgData name="Filotas Theodosiou" userId="4d314f86-04bd-4c94-b8b5-e595c52c48e0" providerId="ADAL" clId="{07244B10-9900-4B90-89A8-C01CF2ED3403}" dt="2023-02-15T09:58:53.174" v="22289" actId="478"/>
          <ac:picMkLst>
            <pc:docMk/>
            <pc:sldMk cId="1262195458" sldId="274"/>
            <ac:picMk id="12" creationId="{4C1498BF-DE0C-523A-39C8-2288D6C50EA0}"/>
          </ac:picMkLst>
        </pc:picChg>
        <pc:picChg chg="add del mod">
          <ac:chgData name="Filotas Theodosiou" userId="4d314f86-04bd-4c94-b8b5-e595c52c48e0" providerId="ADAL" clId="{07244B10-9900-4B90-89A8-C01CF2ED3403}" dt="2023-02-15T09:58:53.174" v="22289" actId="478"/>
          <ac:picMkLst>
            <pc:docMk/>
            <pc:sldMk cId="1262195458" sldId="274"/>
            <ac:picMk id="13" creationId="{A3EE577F-646C-A1DA-AA24-28536D57D178}"/>
          </ac:picMkLst>
        </pc:picChg>
        <pc:picChg chg="add del mod">
          <ac:chgData name="Filotas Theodosiou" userId="4d314f86-04bd-4c94-b8b5-e595c52c48e0" providerId="ADAL" clId="{07244B10-9900-4B90-89A8-C01CF2ED3403}" dt="2023-02-15T09:58:53.174" v="22289" actId="478"/>
          <ac:picMkLst>
            <pc:docMk/>
            <pc:sldMk cId="1262195458" sldId="274"/>
            <ac:picMk id="14" creationId="{CD37CCB2-D5EA-12C5-31AC-E3867AEA384D}"/>
          </ac:picMkLst>
        </pc:picChg>
        <pc:picChg chg="add del mod">
          <ac:chgData name="Filotas Theodosiou" userId="4d314f86-04bd-4c94-b8b5-e595c52c48e0" providerId="ADAL" clId="{07244B10-9900-4B90-89A8-C01CF2ED3403}" dt="2023-02-15T09:58:53.174" v="22289" actId="478"/>
          <ac:picMkLst>
            <pc:docMk/>
            <pc:sldMk cId="1262195458" sldId="274"/>
            <ac:picMk id="15" creationId="{E24CD4C0-B40B-9820-8449-28B176AE26C9}"/>
          </ac:picMkLst>
        </pc:picChg>
        <pc:picChg chg="add del mod">
          <ac:chgData name="Filotas Theodosiou" userId="4d314f86-04bd-4c94-b8b5-e595c52c48e0" providerId="ADAL" clId="{07244B10-9900-4B90-89A8-C01CF2ED3403}" dt="2023-02-15T09:58:53.174" v="22289" actId="478"/>
          <ac:picMkLst>
            <pc:docMk/>
            <pc:sldMk cId="1262195458" sldId="274"/>
            <ac:picMk id="16" creationId="{B36EC54B-4407-6C00-6481-2799E43D6733}"/>
          </ac:picMkLst>
        </pc:picChg>
        <pc:picChg chg="add del mod">
          <ac:chgData name="Filotas Theodosiou" userId="4d314f86-04bd-4c94-b8b5-e595c52c48e0" providerId="ADAL" clId="{07244B10-9900-4B90-89A8-C01CF2ED3403}" dt="2023-02-15T09:59:05.616" v="22293" actId="478"/>
          <ac:picMkLst>
            <pc:docMk/>
            <pc:sldMk cId="1262195458" sldId="274"/>
            <ac:picMk id="17" creationId="{3BA436B5-C8E9-BBD1-F866-C3B03920E408}"/>
          </ac:picMkLst>
        </pc:picChg>
        <pc:picChg chg="add mod">
          <ac:chgData name="Filotas Theodosiou" userId="4d314f86-04bd-4c94-b8b5-e595c52c48e0" providerId="ADAL" clId="{07244B10-9900-4B90-89A8-C01CF2ED3403}" dt="2023-02-14T12:14:51.419" v="14005" actId="1076"/>
          <ac:picMkLst>
            <pc:docMk/>
            <pc:sldMk cId="1262195458" sldId="274"/>
            <ac:picMk id="2050" creationId="{47FFBC46-BA1A-3F02-DCC1-66DD5F2088BE}"/>
          </ac:picMkLst>
        </pc:picChg>
        <pc:picChg chg="add mod">
          <ac:chgData name="Filotas Theodosiou" userId="4d314f86-04bd-4c94-b8b5-e595c52c48e0" providerId="ADAL" clId="{07244B10-9900-4B90-89A8-C01CF2ED3403}" dt="2023-02-14T12:14:48.840" v="14004" actId="1076"/>
          <ac:picMkLst>
            <pc:docMk/>
            <pc:sldMk cId="1262195458" sldId="274"/>
            <ac:picMk id="2052" creationId="{56796E55-E6A1-EDF5-DC8D-9BAAD92BFE29}"/>
          </ac:picMkLst>
        </pc:picChg>
        <pc:picChg chg="add mod">
          <ac:chgData name="Filotas Theodosiou" userId="4d314f86-04bd-4c94-b8b5-e595c52c48e0" providerId="ADAL" clId="{07244B10-9900-4B90-89A8-C01CF2ED3403}" dt="2023-02-14T12:14:54.010" v="14006" actId="1076"/>
          <ac:picMkLst>
            <pc:docMk/>
            <pc:sldMk cId="1262195458" sldId="274"/>
            <ac:picMk id="2054" creationId="{87FA881B-3FE5-A937-B632-70223A2CAB8C}"/>
          </ac:picMkLst>
        </pc:picChg>
        <pc:cxnChg chg="add del mod">
          <ac:chgData name="Filotas Theodosiou" userId="4d314f86-04bd-4c94-b8b5-e595c52c48e0" providerId="ADAL" clId="{07244B10-9900-4B90-89A8-C01CF2ED3403}" dt="2023-02-15T09:58:53.174" v="22289" actId="478"/>
          <ac:cxnSpMkLst>
            <pc:docMk/>
            <pc:sldMk cId="1262195458" sldId="274"/>
            <ac:cxnSpMk id="19" creationId="{1CB537B8-AAF7-F006-8754-D322331E4573}"/>
          </ac:cxnSpMkLst>
        </pc:cxnChg>
        <pc:cxnChg chg="add del">
          <ac:chgData name="Filotas Theodosiou" userId="4d314f86-04bd-4c94-b8b5-e595c52c48e0" providerId="ADAL" clId="{07244B10-9900-4B90-89A8-C01CF2ED3403}" dt="2023-02-14T11:59:54.761" v="13604" actId="478"/>
          <ac:cxnSpMkLst>
            <pc:docMk/>
            <pc:sldMk cId="1262195458" sldId="274"/>
            <ac:cxnSpMk id="22" creationId="{78216CBA-4036-E8CA-6CA6-B6DEB2A7A66E}"/>
          </ac:cxnSpMkLst>
        </pc:cxnChg>
        <pc:cxnChg chg="add del mod">
          <ac:chgData name="Filotas Theodosiou" userId="4d314f86-04bd-4c94-b8b5-e595c52c48e0" providerId="ADAL" clId="{07244B10-9900-4B90-89A8-C01CF2ED3403}" dt="2023-02-15T09:58:53.174" v="22289" actId="478"/>
          <ac:cxnSpMkLst>
            <pc:docMk/>
            <pc:sldMk cId="1262195458" sldId="274"/>
            <ac:cxnSpMk id="24" creationId="{170425A9-EFFF-462C-2625-84EBED63D301}"/>
          </ac:cxnSpMkLst>
        </pc:cxnChg>
        <pc:cxnChg chg="add del mod">
          <ac:chgData name="Filotas Theodosiou" userId="4d314f86-04bd-4c94-b8b5-e595c52c48e0" providerId="ADAL" clId="{07244B10-9900-4B90-89A8-C01CF2ED3403}" dt="2023-02-15T09:58:53.174" v="22289" actId="478"/>
          <ac:cxnSpMkLst>
            <pc:docMk/>
            <pc:sldMk cId="1262195458" sldId="274"/>
            <ac:cxnSpMk id="27" creationId="{A0C67AAF-876D-0D17-8C28-08A4E0FEB173}"/>
          </ac:cxnSpMkLst>
        </pc:cxnChg>
        <pc:cxnChg chg="add del mod">
          <ac:chgData name="Filotas Theodosiou" userId="4d314f86-04bd-4c94-b8b5-e595c52c48e0" providerId="ADAL" clId="{07244B10-9900-4B90-89A8-C01CF2ED3403}" dt="2023-02-15T09:58:53.174" v="22289" actId="478"/>
          <ac:cxnSpMkLst>
            <pc:docMk/>
            <pc:sldMk cId="1262195458" sldId="274"/>
            <ac:cxnSpMk id="32" creationId="{6235296C-D006-7C27-9992-2609F43758A3}"/>
          </ac:cxnSpMkLst>
        </pc:cxnChg>
      </pc:sldChg>
      <pc:sldChg chg="modSp new del mod">
        <pc:chgData name="Filotas Theodosiou" userId="4d314f86-04bd-4c94-b8b5-e595c52c48e0" providerId="ADAL" clId="{07244B10-9900-4B90-89A8-C01CF2ED3403}" dt="2023-02-13T20:09:24.053" v="5795" actId="47"/>
        <pc:sldMkLst>
          <pc:docMk/>
          <pc:sldMk cId="1025827120" sldId="275"/>
        </pc:sldMkLst>
        <pc:spChg chg="mod">
          <ac:chgData name="Filotas Theodosiou" userId="4d314f86-04bd-4c94-b8b5-e595c52c48e0" providerId="ADAL" clId="{07244B10-9900-4B90-89A8-C01CF2ED3403}" dt="2023-02-13T19:40:37.337" v="4087" actId="20577"/>
          <ac:spMkLst>
            <pc:docMk/>
            <pc:sldMk cId="1025827120" sldId="275"/>
            <ac:spMk id="2" creationId="{48F3B7F9-AF99-875E-8B07-6F0DD915744C}"/>
          </ac:spMkLst>
        </pc:spChg>
        <pc:spChg chg="mod">
          <ac:chgData name="Filotas Theodosiou" userId="4d314f86-04bd-4c94-b8b5-e595c52c48e0" providerId="ADAL" clId="{07244B10-9900-4B90-89A8-C01CF2ED3403}" dt="2023-02-13T20:03:31.641" v="5497" actId="20577"/>
          <ac:spMkLst>
            <pc:docMk/>
            <pc:sldMk cId="1025827120" sldId="275"/>
            <ac:spMk id="3" creationId="{5D7608F1-27D1-5492-ED37-B191F21A3201}"/>
          </ac:spMkLst>
        </pc:spChg>
      </pc:sldChg>
      <pc:sldChg chg="modSp add del mod">
        <pc:chgData name="Filotas Theodosiou" userId="4d314f86-04bd-4c94-b8b5-e595c52c48e0" providerId="ADAL" clId="{07244B10-9900-4B90-89A8-C01CF2ED3403}" dt="2023-02-13T20:09:25.004" v="5796" actId="47"/>
        <pc:sldMkLst>
          <pc:docMk/>
          <pc:sldMk cId="1051659430" sldId="276"/>
        </pc:sldMkLst>
        <pc:spChg chg="mod">
          <ac:chgData name="Filotas Theodosiou" userId="4d314f86-04bd-4c94-b8b5-e595c52c48e0" providerId="ADAL" clId="{07244B10-9900-4B90-89A8-C01CF2ED3403}" dt="2023-02-13T20:04:22.037" v="5500" actId="14100"/>
          <ac:spMkLst>
            <pc:docMk/>
            <pc:sldMk cId="1051659430" sldId="276"/>
            <ac:spMk id="3" creationId="{5D7608F1-27D1-5492-ED37-B191F21A3201}"/>
          </ac:spMkLst>
        </pc:spChg>
      </pc:sldChg>
      <pc:sldChg chg="addSp delSp modSp add mod addCm">
        <pc:chgData name="Filotas Theodosiou" userId="4d314f86-04bd-4c94-b8b5-e595c52c48e0" providerId="ADAL" clId="{07244B10-9900-4B90-89A8-C01CF2ED3403}" dt="2023-02-15T15:21:54.137" v="22558" actId="478"/>
        <pc:sldMkLst>
          <pc:docMk/>
          <pc:sldMk cId="2329368618" sldId="277"/>
        </pc:sldMkLst>
        <pc:spChg chg="mod">
          <ac:chgData name="Filotas Theodosiou" userId="4d314f86-04bd-4c94-b8b5-e595c52c48e0" providerId="ADAL" clId="{07244B10-9900-4B90-89A8-C01CF2ED3403}" dt="2023-02-15T15:21:51.267" v="22557" actId="20577"/>
          <ac:spMkLst>
            <pc:docMk/>
            <pc:sldMk cId="2329368618" sldId="277"/>
            <ac:spMk id="3" creationId="{5D7608F1-27D1-5492-ED37-B191F21A3201}"/>
          </ac:spMkLst>
        </pc:spChg>
        <pc:spChg chg="add mod">
          <ac:chgData name="Filotas Theodosiou" userId="4d314f86-04bd-4c94-b8b5-e595c52c48e0" providerId="ADAL" clId="{07244B10-9900-4B90-89A8-C01CF2ED3403}" dt="2023-02-14T23:23:10.197" v="20859" actId="404"/>
          <ac:spMkLst>
            <pc:docMk/>
            <pc:sldMk cId="2329368618" sldId="277"/>
            <ac:spMk id="4" creationId="{47DE2E9A-D5F1-EBA2-4A76-1FA7757DC984}"/>
          </ac:spMkLst>
        </pc:spChg>
        <pc:spChg chg="add del mod">
          <ac:chgData name="Filotas Theodosiou" userId="4d314f86-04bd-4c94-b8b5-e595c52c48e0" providerId="ADAL" clId="{07244B10-9900-4B90-89A8-C01CF2ED3403}" dt="2023-02-14T12:17:45.948" v="14007" actId="478"/>
          <ac:spMkLst>
            <pc:docMk/>
            <pc:sldMk cId="2329368618" sldId="277"/>
            <ac:spMk id="4" creationId="{4ADDC8A3-94BA-2854-7B26-A282A04C5A06}"/>
          </ac:spMkLst>
        </pc:spChg>
        <pc:spChg chg="add del mod">
          <ac:chgData name="Filotas Theodosiou" userId="4d314f86-04bd-4c94-b8b5-e595c52c48e0" providerId="ADAL" clId="{07244B10-9900-4B90-89A8-C01CF2ED3403}" dt="2023-02-15T15:21:54.137" v="22558" actId="478"/>
          <ac:spMkLst>
            <pc:docMk/>
            <pc:sldMk cId="2329368618" sldId="277"/>
            <ac:spMk id="5" creationId="{B6419337-9245-D8CA-8715-6C6557C1155A}"/>
          </ac:spMkLst>
        </pc:spChg>
        <pc:spChg chg="add del mod">
          <ac:chgData name="Filotas Theodosiou" userId="4d314f86-04bd-4c94-b8b5-e595c52c48e0" providerId="ADAL" clId="{07244B10-9900-4B90-89A8-C01CF2ED3403}" dt="2023-02-15T15:21:45.624" v="22555" actId="478"/>
          <ac:spMkLst>
            <pc:docMk/>
            <pc:sldMk cId="2329368618" sldId="277"/>
            <ac:spMk id="6" creationId="{216CB9F1-1693-662F-DAAF-9A887E5E3700}"/>
          </ac:spMkLst>
        </pc:spChg>
        <pc:picChg chg="add del mod">
          <ac:chgData name="Filotas Theodosiou" userId="4d314f86-04bd-4c94-b8b5-e595c52c48e0" providerId="ADAL" clId="{07244B10-9900-4B90-89A8-C01CF2ED3403}" dt="2023-02-15T15:21:42.651" v="22554" actId="478"/>
          <ac:picMkLst>
            <pc:docMk/>
            <pc:sldMk cId="2329368618" sldId="277"/>
            <ac:picMk id="3074" creationId="{F41D4BC9-29C1-2D4F-6E9E-1EC1CE66B9FB}"/>
          </ac:picMkLst>
        </pc:picChg>
      </pc:sldChg>
      <pc:sldChg chg="addSp delSp modSp new del mod addCm">
        <pc:chgData name="Filotas Theodosiou" userId="4d314f86-04bd-4c94-b8b5-e595c52c48e0" providerId="ADAL" clId="{07244B10-9900-4B90-89A8-C01CF2ED3403}" dt="2023-02-14T18:03:14.958" v="16025" actId="47"/>
        <pc:sldMkLst>
          <pc:docMk/>
          <pc:sldMk cId="3509315759" sldId="278"/>
        </pc:sldMkLst>
        <pc:spChg chg="mod">
          <ac:chgData name="Filotas Theodosiou" userId="4d314f86-04bd-4c94-b8b5-e595c52c48e0" providerId="ADAL" clId="{07244B10-9900-4B90-89A8-C01CF2ED3403}" dt="2023-02-13T20:53:09.954" v="8366" actId="20577"/>
          <ac:spMkLst>
            <pc:docMk/>
            <pc:sldMk cId="3509315759" sldId="278"/>
            <ac:spMk id="2" creationId="{5AE30D6B-4BCA-7BDB-D4CA-F679AEBBE726}"/>
          </ac:spMkLst>
        </pc:spChg>
        <pc:spChg chg="mod">
          <ac:chgData name="Filotas Theodosiou" userId="4d314f86-04bd-4c94-b8b5-e595c52c48e0" providerId="ADAL" clId="{07244B10-9900-4B90-89A8-C01CF2ED3403}" dt="2023-02-14T18:01:54.655" v="16010" actId="20577"/>
          <ac:spMkLst>
            <pc:docMk/>
            <pc:sldMk cId="3509315759" sldId="278"/>
            <ac:spMk id="3" creationId="{D41C67A3-DE87-9BBD-9B83-382F3977F615}"/>
          </ac:spMkLst>
        </pc:spChg>
        <pc:spChg chg="add del mod ord">
          <ac:chgData name="Filotas Theodosiou" userId="4d314f86-04bd-4c94-b8b5-e595c52c48e0" providerId="ADAL" clId="{07244B10-9900-4B90-89A8-C01CF2ED3403}" dt="2023-02-14T18:01:50.262" v="15990" actId="478"/>
          <ac:spMkLst>
            <pc:docMk/>
            <pc:sldMk cId="3509315759" sldId="278"/>
            <ac:spMk id="5" creationId="{F0138EB8-CB71-BE77-6900-E580C7783118}"/>
          </ac:spMkLst>
        </pc:spChg>
        <pc:spChg chg="add del mod ord">
          <ac:chgData name="Filotas Theodosiou" userId="4d314f86-04bd-4c94-b8b5-e595c52c48e0" providerId="ADAL" clId="{07244B10-9900-4B90-89A8-C01CF2ED3403}" dt="2023-02-14T18:01:50.262" v="15990" actId="478"/>
          <ac:spMkLst>
            <pc:docMk/>
            <pc:sldMk cId="3509315759" sldId="278"/>
            <ac:spMk id="6" creationId="{26DEC46D-2060-988D-831B-7226ED610F8E}"/>
          </ac:spMkLst>
        </pc:spChg>
        <pc:picChg chg="add del mod">
          <ac:chgData name="Filotas Theodosiou" userId="4d314f86-04bd-4c94-b8b5-e595c52c48e0" providerId="ADAL" clId="{07244B10-9900-4B90-89A8-C01CF2ED3403}" dt="2023-02-14T17:58:02.531" v="15903" actId="478"/>
          <ac:picMkLst>
            <pc:docMk/>
            <pc:sldMk cId="3509315759" sldId="278"/>
            <ac:picMk id="4" creationId="{B54BCAAF-A786-FCB0-C240-D0953A42D232}"/>
          </ac:picMkLst>
        </pc:picChg>
        <pc:picChg chg="add del mod">
          <ac:chgData name="Filotas Theodosiou" userId="4d314f86-04bd-4c94-b8b5-e595c52c48e0" providerId="ADAL" clId="{07244B10-9900-4B90-89A8-C01CF2ED3403}" dt="2023-02-14T17:57:29.209" v="15894" actId="478"/>
          <ac:picMkLst>
            <pc:docMk/>
            <pc:sldMk cId="3509315759" sldId="278"/>
            <ac:picMk id="7" creationId="{BDA555FF-5A76-9EFB-51E8-EDA6BD3BDBF6}"/>
          </ac:picMkLst>
        </pc:picChg>
        <pc:picChg chg="add del mod">
          <ac:chgData name="Filotas Theodosiou" userId="4d314f86-04bd-4c94-b8b5-e595c52c48e0" providerId="ADAL" clId="{07244B10-9900-4B90-89A8-C01CF2ED3403}" dt="2023-02-14T18:01:47.427" v="15989" actId="478"/>
          <ac:picMkLst>
            <pc:docMk/>
            <pc:sldMk cId="3509315759" sldId="278"/>
            <ac:picMk id="8" creationId="{543055E7-E65E-1E0B-4E50-4AACCD7CAD83}"/>
          </ac:picMkLst>
        </pc:picChg>
        <pc:picChg chg="add del mod">
          <ac:chgData name="Filotas Theodosiou" userId="4d314f86-04bd-4c94-b8b5-e595c52c48e0" providerId="ADAL" clId="{07244B10-9900-4B90-89A8-C01CF2ED3403}" dt="2023-02-14T17:57:48.101" v="15900" actId="478"/>
          <ac:picMkLst>
            <pc:docMk/>
            <pc:sldMk cId="3509315759" sldId="278"/>
            <ac:picMk id="5122" creationId="{2252E7AA-3D31-C32F-7DE4-98CAE2B7E02C}"/>
          </ac:picMkLst>
        </pc:picChg>
        <pc:picChg chg="add del mod">
          <ac:chgData name="Filotas Theodosiou" userId="4d314f86-04bd-4c94-b8b5-e595c52c48e0" providerId="ADAL" clId="{07244B10-9900-4B90-89A8-C01CF2ED3403}" dt="2023-02-14T18:01:45.319" v="15988" actId="478"/>
          <ac:picMkLst>
            <pc:docMk/>
            <pc:sldMk cId="3509315759" sldId="278"/>
            <ac:picMk id="5124" creationId="{54ED1D7A-1EAA-3CFD-4EDF-CA688737D1A0}"/>
          </ac:picMkLst>
        </pc:picChg>
        <pc:picChg chg="add mod">
          <ac:chgData name="Filotas Theodosiou" userId="4d314f86-04bd-4c94-b8b5-e595c52c48e0" providerId="ADAL" clId="{07244B10-9900-4B90-89A8-C01CF2ED3403}" dt="2023-02-14T18:01:59.604" v="16012" actId="14100"/>
          <ac:picMkLst>
            <pc:docMk/>
            <pc:sldMk cId="3509315759" sldId="278"/>
            <ac:picMk id="5126" creationId="{7F2D60A9-03B5-E4EF-3D71-69D450D17D99}"/>
          </ac:picMkLst>
        </pc:picChg>
      </pc:sldChg>
      <pc:sldChg chg="addSp delSp modSp new mod">
        <pc:chgData name="Filotas Theodosiou" userId="4d314f86-04bd-4c94-b8b5-e595c52c48e0" providerId="ADAL" clId="{07244B10-9900-4B90-89A8-C01CF2ED3403}" dt="2023-02-14T21:09:52.173" v="19096" actId="207"/>
        <pc:sldMkLst>
          <pc:docMk/>
          <pc:sldMk cId="2115060140" sldId="279"/>
        </pc:sldMkLst>
        <pc:spChg chg="mod">
          <ac:chgData name="Filotas Theodosiou" userId="4d314f86-04bd-4c94-b8b5-e595c52c48e0" providerId="ADAL" clId="{07244B10-9900-4B90-89A8-C01CF2ED3403}" dt="2023-02-13T20:18:02.068" v="6493" actId="404"/>
          <ac:spMkLst>
            <pc:docMk/>
            <pc:sldMk cId="2115060140" sldId="279"/>
            <ac:spMk id="2" creationId="{A6E73475-5D6B-748A-01E9-D4B149075766}"/>
          </ac:spMkLst>
        </pc:spChg>
        <pc:spChg chg="del mod">
          <ac:chgData name="Filotas Theodosiou" userId="4d314f86-04bd-4c94-b8b5-e595c52c48e0" providerId="ADAL" clId="{07244B10-9900-4B90-89A8-C01CF2ED3403}" dt="2023-02-14T12:29:42.377" v="14263" actId="478"/>
          <ac:spMkLst>
            <pc:docMk/>
            <pc:sldMk cId="2115060140" sldId="279"/>
            <ac:spMk id="3" creationId="{402A7D63-9A7C-4AA7-DE1C-15E09CCF7C3A}"/>
          </ac:spMkLst>
        </pc:spChg>
        <pc:spChg chg="add mod">
          <ac:chgData name="Filotas Theodosiou" userId="4d314f86-04bd-4c94-b8b5-e595c52c48e0" providerId="ADAL" clId="{07244B10-9900-4B90-89A8-C01CF2ED3403}" dt="2023-02-14T21:07:15.766" v="19059"/>
          <ac:spMkLst>
            <pc:docMk/>
            <pc:sldMk cId="2115060140" sldId="279"/>
            <ac:spMk id="3" creationId="{84BE55ED-878C-A70A-5643-44316503E086}"/>
          </ac:spMkLst>
        </pc:spChg>
        <pc:spChg chg="add del mod">
          <ac:chgData name="Filotas Theodosiou" userId="4d314f86-04bd-4c94-b8b5-e595c52c48e0" providerId="ADAL" clId="{07244B10-9900-4B90-89A8-C01CF2ED3403}" dt="2023-02-14T14:26:16.777" v="14476" actId="478"/>
          <ac:spMkLst>
            <pc:docMk/>
            <pc:sldMk cId="2115060140" sldId="279"/>
            <ac:spMk id="4" creationId="{D555D734-0491-952D-3B01-F8ED16BCD521}"/>
          </ac:spMkLst>
        </pc:spChg>
        <pc:spChg chg="add del mod">
          <ac:chgData name="Filotas Theodosiou" userId="4d314f86-04bd-4c94-b8b5-e595c52c48e0" providerId="ADAL" clId="{07244B10-9900-4B90-89A8-C01CF2ED3403}" dt="2023-02-14T14:26:42.827" v="14479" actId="478"/>
          <ac:spMkLst>
            <pc:docMk/>
            <pc:sldMk cId="2115060140" sldId="279"/>
            <ac:spMk id="7" creationId="{D9B06E60-F89B-AC33-BA26-ECC3F0B57084}"/>
          </ac:spMkLst>
        </pc:spChg>
        <pc:spChg chg="add del mod">
          <ac:chgData name="Filotas Theodosiou" userId="4d314f86-04bd-4c94-b8b5-e595c52c48e0" providerId="ADAL" clId="{07244B10-9900-4B90-89A8-C01CF2ED3403}" dt="2023-02-14T14:26:33.856" v="14478"/>
          <ac:spMkLst>
            <pc:docMk/>
            <pc:sldMk cId="2115060140" sldId="279"/>
            <ac:spMk id="17" creationId="{BC5C3A10-F932-5F99-28BD-68A6EA4F842D}"/>
          </ac:spMkLst>
        </pc:spChg>
        <pc:spChg chg="add del mod">
          <ac:chgData name="Filotas Theodosiou" userId="4d314f86-04bd-4c94-b8b5-e595c52c48e0" providerId="ADAL" clId="{07244B10-9900-4B90-89A8-C01CF2ED3403}" dt="2023-02-14T14:27:29.292" v="14490" actId="478"/>
          <ac:spMkLst>
            <pc:docMk/>
            <pc:sldMk cId="2115060140" sldId="279"/>
            <ac:spMk id="18" creationId="{674C3CB0-B372-2469-268D-D1A6BE6CDBF8}"/>
          </ac:spMkLst>
        </pc:spChg>
        <pc:spChg chg="add del mod">
          <ac:chgData name="Filotas Theodosiou" userId="4d314f86-04bd-4c94-b8b5-e595c52c48e0" providerId="ADAL" clId="{07244B10-9900-4B90-89A8-C01CF2ED3403}" dt="2023-02-14T14:29:32.843" v="14503" actId="478"/>
          <ac:spMkLst>
            <pc:docMk/>
            <pc:sldMk cId="2115060140" sldId="279"/>
            <ac:spMk id="19" creationId="{DCB72DFE-09B7-EF9B-0987-A9A04434F3E7}"/>
          </ac:spMkLst>
        </pc:spChg>
        <pc:spChg chg="add mod">
          <ac:chgData name="Filotas Theodosiou" userId="4d314f86-04bd-4c94-b8b5-e595c52c48e0" providerId="ADAL" clId="{07244B10-9900-4B90-89A8-C01CF2ED3403}" dt="2023-02-14T21:09:52.173" v="19096" actId="207"/>
          <ac:spMkLst>
            <pc:docMk/>
            <pc:sldMk cId="2115060140" sldId="279"/>
            <ac:spMk id="20" creationId="{0CDF3E83-58E1-7484-9D3F-910C762617FE}"/>
          </ac:spMkLst>
        </pc:spChg>
        <pc:spChg chg="add del mod">
          <ac:chgData name="Filotas Theodosiou" userId="4d314f86-04bd-4c94-b8b5-e595c52c48e0" providerId="ADAL" clId="{07244B10-9900-4B90-89A8-C01CF2ED3403}" dt="2023-02-14T17:39:11.614" v="15436"/>
          <ac:spMkLst>
            <pc:docMk/>
            <pc:sldMk cId="2115060140" sldId="279"/>
            <ac:spMk id="21" creationId="{3064D7C7-26D3-5CE4-B988-8E05462FE3B8}"/>
          </ac:spMkLst>
        </pc:spChg>
        <pc:picChg chg="add del mod">
          <ac:chgData name="Filotas Theodosiou" userId="4d314f86-04bd-4c94-b8b5-e595c52c48e0" providerId="ADAL" clId="{07244B10-9900-4B90-89A8-C01CF2ED3403}" dt="2023-02-14T12:33:44.660" v="14268" actId="478"/>
          <ac:picMkLst>
            <pc:docMk/>
            <pc:sldMk cId="2115060140" sldId="279"/>
            <ac:picMk id="6" creationId="{047688D1-F713-8AB3-1552-5E675F55CB67}"/>
          </ac:picMkLst>
        </pc:picChg>
        <pc:picChg chg="add del mod">
          <ac:chgData name="Filotas Theodosiou" userId="4d314f86-04bd-4c94-b8b5-e595c52c48e0" providerId="ADAL" clId="{07244B10-9900-4B90-89A8-C01CF2ED3403}" dt="2023-02-14T12:35:41.550" v="14293" actId="478"/>
          <ac:picMkLst>
            <pc:docMk/>
            <pc:sldMk cId="2115060140" sldId="279"/>
            <ac:picMk id="9" creationId="{C06ED1DF-549D-9650-7F08-06EC5CBE25DA}"/>
          </ac:picMkLst>
        </pc:picChg>
        <pc:picChg chg="add del mod">
          <ac:chgData name="Filotas Theodosiou" userId="4d314f86-04bd-4c94-b8b5-e595c52c48e0" providerId="ADAL" clId="{07244B10-9900-4B90-89A8-C01CF2ED3403}" dt="2023-02-14T14:19:36.199" v="14435" actId="478"/>
          <ac:picMkLst>
            <pc:docMk/>
            <pc:sldMk cId="2115060140" sldId="279"/>
            <ac:picMk id="11" creationId="{7900F3B8-8D0C-2138-5CBD-F439A4CE566F}"/>
          </ac:picMkLst>
        </pc:picChg>
        <pc:picChg chg="add del mod">
          <ac:chgData name="Filotas Theodosiou" userId="4d314f86-04bd-4c94-b8b5-e595c52c48e0" providerId="ADAL" clId="{07244B10-9900-4B90-89A8-C01CF2ED3403}" dt="2023-02-14T12:50:06.057" v="14340" actId="478"/>
          <ac:picMkLst>
            <pc:docMk/>
            <pc:sldMk cId="2115060140" sldId="279"/>
            <ac:picMk id="13" creationId="{9C3BB401-8CC4-35AB-7DD4-B32ED3FF2390}"/>
          </ac:picMkLst>
        </pc:picChg>
        <pc:picChg chg="add mod">
          <ac:chgData name="Filotas Theodosiou" userId="4d314f86-04bd-4c94-b8b5-e595c52c48e0" providerId="ADAL" clId="{07244B10-9900-4B90-89A8-C01CF2ED3403}" dt="2023-02-14T21:07:04.706" v="19058" actId="1076"/>
          <ac:picMkLst>
            <pc:docMk/>
            <pc:sldMk cId="2115060140" sldId="279"/>
            <ac:picMk id="15" creationId="{3F2CBF06-7994-5E65-F472-8A795E7B0CC5}"/>
          </ac:picMkLst>
        </pc:picChg>
        <pc:picChg chg="add del mod modCrop">
          <ac:chgData name="Filotas Theodosiou" userId="4d314f86-04bd-4c94-b8b5-e595c52c48e0" providerId="ADAL" clId="{07244B10-9900-4B90-89A8-C01CF2ED3403}" dt="2023-02-14T14:29:29.807" v="14502" actId="478"/>
          <ac:picMkLst>
            <pc:docMk/>
            <pc:sldMk cId="2115060140" sldId="279"/>
            <ac:picMk id="16" creationId="{720CFC9E-ACD2-D77D-DE7F-39307282ABFB}"/>
          </ac:picMkLst>
        </pc:picChg>
      </pc:sldChg>
      <pc:sldChg chg="addSp modSp add mod">
        <pc:chgData name="Filotas Theodosiou" userId="4d314f86-04bd-4c94-b8b5-e595c52c48e0" providerId="ADAL" clId="{07244B10-9900-4B90-89A8-C01CF2ED3403}" dt="2023-02-14T21:29:29.228" v="20152" actId="20577"/>
        <pc:sldMkLst>
          <pc:docMk/>
          <pc:sldMk cId="2570267243" sldId="280"/>
        </pc:sldMkLst>
        <pc:spChg chg="mod">
          <ac:chgData name="Filotas Theodosiou" userId="4d314f86-04bd-4c94-b8b5-e595c52c48e0" providerId="ADAL" clId="{07244B10-9900-4B90-89A8-C01CF2ED3403}" dt="2023-02-13T20:24:58.918" v="6749" actId="20577"/>
          <ac:spMkLst>
            <pc:docMk/>
            <pc:sldMk cId="2570267243" sldId="280"/>
            <ac:spMk id="2" creationId="{A74A1ECC-49FF-325A-E9BC-D7AE4F13536C}"/>
          </ac:spMkLst>
        </pc:spChg>
        <pc:spChg chg="mod">
          <ac:chgData name="Filotas Theodosiou" userId="4d314f86-04bd-4c94-b8b5-e595c52c48e0" providerId="ADAL" clId="{07244B10-9900-4B90-89A8-C01CF2ED3403}" dt="2023-02-14T21:29:29.228" v="20152" actId="20577"/>
          <ac:spMkLst>
            <pc:docMk/>
            <pc:sldMk cId="2570267243" sldId="280"/>
            <ac:spMk id="3" creationId="{A73C1D0E-1155-8F8F-B91F-217C5B744118}"/>
          </ac:spMkLst>
        </pc:spChg>
        <pc:spChg chg="mod">
          <ac:chgData name="Filotas Theodosiou" userId="4d314f86-04bd-4c94-b8b5-e595c52c48e0" providerId="ADAL" clId="{07244B10-9900-4B90-89A8-C01CF2ED3403}" dt="2023-02-13T20:24:31.846" v="6684" actId="20577"/>
          <ac:spMkLst>
            <pc:docMk/>
            <pc:sldMk cId="2570267243" sldId="280"/>
            <ac:spMk id="9" creationId="{2D59F17B-E37E-E8AB-53DB-322B8CB60656}"/>
          </ac:spMkLst>
        </pc:spChg>
        <pc:picChg chg="add mod">
          <ac:chgData name="Filotas Theodosiou" userId="4d314f86-04bd-4c94-b8b5-e595c52c48e0" providerId="ADAL" clId="{07244B10-9900-4B90-89A8-C01CF2ED3403}" dt="2023-02-14T18:17:29.500" v="16063"/>
          <ac:picMkLst>
            <pc:docMk/>
            <pc:sldMk cId="2570267243" sldId="280"/>
            <ac:picMk id="4" creationId="{AAFAA5F5-FD01-E841-C33B-BD84299B090C}"/>
          </ac:picMkLst>
        </pc:picChg>
      </pc:sldChg>
      <pc:sldChg chg="new del">
        <pc:chgData name="Filotas Theodosiou" userId="4d314f86-04bd-4c94-b8b5-e595c52c48e0" providerId="ADAL" clId="{07244B10-9900-4B90-89A8-C01CF2ED3403}" dt="2023-02-13T20:30:06.235" v="7036" actId="47"/>
        <pc:sldMkLst>
          <pc:docMk/>
          <pc:sldMk cId="3362729811" sldId="281"/>
        </pc:sldMkLst>
      </pc:sldChg>
      <pc:sldChg chg="modSp new del mod addCm modCm">
        <pc:chgData name="Filotas Theodosiou" userId="4d314f86-04bd-4c94-b8b5-e595c52c48e0" providerId="ADAL" clId="{07244B10-9900-4B90-89A8-C01CF2ED3403}" dt="2023-02-13T22:46:50.894" v="9109" actId="47"/>
        <pc:sldMkLst>
          <pc:docMk/>
          <pc:sldMk cId="3877397297" sldId="281"/>
        </pc:sldMkLst>
        <pc:spChg chg="mod">
          <ac:chgData name="Filotas Theodosiou" userId="4d314f86-04bd-4c94-b8b5-e595c52c48e0" providerId="ADAL" clId="{07244B10-9900-4B90-89A8-C01CF2ED3403}" dt="2023-02-13T20:37:13.251" v="7676" actId="20577"/>
          <ac:spMkLst>
            <pc:docMk/>
            <pc:sldMk cId="3877397297" sldId="281"/>
            <ac:spMk id="2" creationId="{E005E3A7-7672-E9F2-391C-67B9E663AB46}"/>
          </ac:spMkLst>
        </pc:spChg>
        <pc:spChg chg="mod">
          <ac:chgData name="Filotas Theodosiou" userId="4d314f86-04bd-4c94-b8b5-e595c52c48e0" providerId="ADAL" clId="{07244B10-9900-4B90-89A8-C01CF2ED3403}" dt="2023-02-13T20:36:26.400" v="7659" actId="20577"/>
          <ac:spMkLst>
            <pc:docMk/>
            <pc:sldMk cId="3877397297" sldId="281"/>
            <ac:spMk id="3" creationId="{79740A3E-169B-C483-0741-BC06789ABBF1}"/>
          </ac:spMkLst>
        </pc:spChg>
      </pc:sldChg>
      <pc:sldChg chg="addSp delSp modSp new mod addCm modCm">
        <pc:chgData name="Filotas Theodosiou" userId="4d314f86-04bd-4c94-b8b5-e595c52c48e0" providerId="ADAL" clId="{07244B10-9900-4B90-89A8-C01CF2ED3403}" dt="2023-02-15T11:48:01.599" v="22355" actId="478"/>
        <pc:sldMkLst>
          <pc:docMk/>
          <pc:sldMk cId="1830591291" sldId="282"/>
        </pc:sldMkLst>
        <pc:spChg chg="mod">
          <ac:chgData name="Filotas Theodosiou" userId="4d314f86-04bd-4c94-b8b5-e595c52c48e0" providerId="ADAL" clId="{07244B10-9900-4B90-89A8-C01CF2ED3403}" dt="2023-02-13T20:43:26.639" v="7769" actId="20577"/>
          <ac:spMkLst>
            <pc:docMk/>
            <pc:sldMk cId="1830591291" sldId="282"/>
            <ac:spMk id="2" creationId="{AD51017E-68AE-C544-57CC-2574EF878927}"/>
          </ac:spMkLst>
        </pc:spChg>
        <pc:spChg chg="mod">
          <ac:chgData name="Filotas Theodosiou" userId="4d314f86-04bd-4c94-b8b5-e595c52c48e0" providerId="ADAL" clId="{07244B10-9900-4B90-89A8-C01CF2ED3403}" dt="2023-02-15T11:47:53.554" v="22351" actId="20577"/>
          <ac:spMkLst>
            <pc:docMk/>
            <pc:sldMk cId="1830591291" sldId="282"/>
            <ac:spMk id="3" creationId="{B5B76E92-318A-17A3-080C-5EE9C33874D1}"/>
          </ac:spMkLst>
        </pc:spChg>
        <pc:spChg chg="add del mod">
          <ac:chgData name="Filotas Theodosiou" userId="4d314f86-04bd-4c94-b8b5-e595c52c48e0" providerId="ADAL" clId="{07244B10-9900-4B90-89A8-C01CF2ED3403}" dt="2023-02-15T11:48:01.599" v="22355" actId="478"/>
          <ac:spMkLst>
            <pc:docMk/>
            <pc:sldMk cId="1830591291" sldId="282"/>
            <ac:spMk id="4" creationId="{A8D1DD24-8F7C-B742-FBA8-54ABD8BD9CDC}"/>
          </ac:spMkLst>
        </pc:spChg>
        <pc:picChg chg="add mod">
          <ac:chgData name="Filotas Theodosiou" userId="4d314f86-04bd-4c94-b8b5-e595c52c48e0" providerId="ADAL" clId="{07244B10-9900-4B90-89A8-C01CF2ED3403}" dt="2023-02-14T18:23:46.776" v="16198" actId="1076"/>
          <ac:picMkLst>
            <pc:docMk/>
            <pc:sldMk cId="1830591291" sldId="282"/>
            <ac:picMk id="5" creationId="{AC046CA1-7B37-E47B-088C-FE58DBABAF92}"/>
          </ac:picMkLst>
        </pc:picChg>
        <pc:picChg chg="add del mod">
          <ac:chgData name="Filotas Theodosiou" userId="4d314f86-04bd-4c94-b8b5-e595c52c48e0" providerId="ADAL" clId="{07244B10-9900-4B90-89A8-C01CF2ED3403}" dt="2023-02-15T11:47:55.621" v="22352" actId="478"/>
          <ac:picMkLst>
            <pc:docMk/>
            <pc:sldMk cId="1830591291" sldId="282"/>
            <ac:picMk id="6" creationId="{7BE7EC52-EB2B-891E-6174-257709792782}"/>
          </ac:picMkLst>
        </pc:picChg>
        <pc:picChg chg="add del mod">
          <ac:chgData name="Filotas Theodosiou" userId="4d314f86-04bd-4c94-b8b5-e595c52c48e0" providerId="ADAL" clId="{07244B10-9900-4B90-89A8-C01CF2ED3403}" dt="2023-02-15T11:47:57.337" v="22353" actId="478"/>
          <ac:picMkLst>
            <pc:docMk/>
            <pc:sldMk cId="1830591291" sldId="282"/>
            <ac:picMk id="7" creationId="{E43A3AF0-FB18-64AC-60DC-5ADC9368165B}"/>
          </ac:picMkLst>
        </pc:picChg>
        <pc:picChg chg="add del mod">
          <ac:chgData name="Filotas Theodosiou" userId="4d314f86-04bd-4c94-b8b5-e595c52c48e0" providerId="ADAL" clId="{07244B10-9900-4B90-89A8-C01CF2ED3403}" dt="2023-02-15T11:47:59.060" v="22354" actId="478"/>
          <ac:picMkLst>
            <pc:docMk/>
            <pc:sldMk cId="1830591291" sldId="282"/>
            <ac:picMk id="8" creationId="{0749B695-98D9-2CB4-CED6-652E6DC80B3F}"/>
          </ac:picMkLst>
        </pc:picChg>
      </pc:sldChg>
      <pc:sldChg chg="addSp delSp modSp new del mod addCm">
        <pc:chgData name="Filotas Theodosiou" userId="4d314f86-04bd-4c94-b8b5-e595c52c48e0" providerId="ADAL" clId="{07244B10-9900-4B90-89A8-C01CF2ED3403}" dt="2023-02-14T21:30:38.541" v="20168" actId="47"/>
        <pc:sldMkLst>
          <pc:docMk/>
          <pc:sldMk cId="165624776" sldId="283"/>
        </pc:sldMkLst>
        <pc:spChg chg="mod">
          <ac:chgData name="Filotas Theodosiou" userId="4d314f86-04bd-4c94-b8b5-e595c52c48e0" providerId="ADAL" clId="{07244B10-9900-4B90-89A8-C01CF2ED3403}" dt="2023-02-13T20:53:45.296" v="8402" actId="20577"/>
          <ac:spMkLst>
            <pc:docMk/>
            <pc:sldMk cId="165624776" sldId="283"/>
            <ac:spMk id="2" creationId="{B963D1FC-BAC9-972E-065A-7D7EED8B18A0}"/>
          </ac:spMkLst>
        </pc:spChg>
        <pc:spChg chg="add del mod">
          <ac:chgData name="Filotas Theodosiou" userId="4d314f86-04bd-4c94-b8b5-e595c52c48e0" providerId="ADAL" clId="{07244B10-9900-4B90-89A8-C01CF2ED3403}" dt="2023-02-13T22:42:17.759" v="9052" actId="5793"/>
          <ac:spMkLst>
            <pc:docMk/>
            <pc:sldMk cId="165624776" sldId="283"/>
            <ac:spMk id="3" creationId="{48BA27AA-F194-9317-EE31-06AD1D854325}"/>
          </ac:spMkLst>
        </pc:spChg>
        <pc:spChg chg="add del">
          <ac:chgData name="Filotas Theodosiou" userId="4d314f86-04bd-4c94-b8b5-e595c52c48e0" providerId="ADAL" clId="{07244B10-9900-4B90-89A8-C01CF2ED3403}" dt="2023-02-13T22:28:37.670" v="8581" actId="478"/>
          <ac:spMkLst>
            <pc:docMk/>
            <pc:sldMk cId="165624776" sldId="283"/>
            <ac:spMk id="4" creationId="{37A4591C-6419-D741-EB54-0BA874AB586B}"/>
          </ac:spMkLst>
        </pc:spChg>
        <pc:spChg chg="add del mod">
          <ac:chgData name="Filotas Theodosiou" userId="4d314f86-04bd-4c94-b8b5-e595c52c48e0" providerId="ADAL" clId="{07244B10-9900-4B90-89A8-C01CF2ED3403}" dt="2023-02-13T22:34:39.596" v="8757" actId="478"/>
          <ac:spMkLst>
            <pc:docMk/>
            <pc:sldMk cId="165624776" sldId="283"/>
            <ac:spMk id="5" creationId="{56CC6A6B-F9AA-C93E-F412-B5F7642069E4}"/>
          </ac:spMkLst>
        </pc:spChg>
        <pc:spChg chg="add del mod">
          <ac:chgData name="Filotas Theodosiou" userId="4d314f86-04bd-4c94-b8b5-e595c52c48e0" providerId="ADAL" clId="{07244B10-9900-4B90-89A8-C01CF2ED3403}" dt="2023-02-13T22:32:37.879" v="8674" actId="478"/>
          <ac:spMkLst>
            <pc:docMk/>
            <pc:sldMk cId="165624776" sldId="283"/>
            <ac:spMk id="6" creationId="{1C16C244-9482-4C86-C32B-FC6E3FB11B9D}"/>
          </ac:spMkLst>
        </pc:spChg>
        <pc:spChg chg="add del mod">
          <ac:chgData name="Filotas Theodosiou" userId="4d314f86-04bd-4c94-b8b5-e595c52c48e0" providerId="ADAL" clId="{07244B10-9900-4B90-89A8-C01CF2ED3403}" dt="2023-02-13T22:32:27.828" v="8670" actId="478"/>
          <ac:spMkLst>
            <pc:docMk/>
            <pc:sldMk cId="165624776" sldId="283"/>
            <ac:spMk id="8" creationId="{0FF046A4-F1E7-4062-D0A3-4249480F0505}"/>
          </ac:spMkLst>
        </pc:spChg>
        <pc:spChg chg="add del mod">
          <ac:chgData name="Filotas Theodosiou" userId="4d314f86-04bd-4c94-b8b5-e595c52c48e0" providerId="ADAL" clId="{07244B10-9900-4B90-89A8-C01CF2ED3403}" dt="2023-02-13T22:32:33.493" v="8673" actId="478"/>
          <ac:spMkLst>
            <pc:docMk/>
            <pc:sldMk cId="165624776" sldId="283"/>
            <ac:spMk id="10" creationId="{2323777C-47E9-E782-7ACF-ADC3720FD958}"/>
          </ac:spMkLst>
        </pc:spChg>
      </pc:sldChg>
      <pc:sldChg chg="addSp delSp modSp new mod addCm modCm">
        <pc:chgData name="Filotas Theodosiou" userId="4d314f86-04bd-4c94-b8b5-e595c52c48e0" providerId="ADAL" clId="{07244B10-9900-4B90-89A8-C01CF2ED3403}" dt="2023-02-16T09:25:48.623" v="23262"/>
        <pc:sldMkLst>
          <pc:docMk/>
          <pc:sldMk cId="2263608958" sldId="284"/>
        </pc:sldMkLst>
        <pc:spChg chg="mod">
          <ac:chgData name="Filotas Theodosiou" userId="4d314f86-04bd-4c94-b8b5-e595c52c48e0" providerId="ADAL" clId="{07244B10-9900-4B90-89A8-C01CF2ED3403}" dt="2023-02-14T21:28:54.973" v="20112" actId="404"/>
          <ac:spMkLst>
            <pc:docMk/>
            <pc:sldMk cId="2263608958" sldId="284"/>
            <ac:spMk id="2" creationId="{EBDCBDA5-B141-716D-0F7E-5395BD37AE6E}"/>
          </ac:spMkLst>
        </pc:spChg>
        <pc:spChg chg="del mod">
          <ac:chgData name="Filotas Theodosiou" userId="4d314f86-04bd-4c94-b8b5-e595c52c48e0" providerId="ADAL" clId="{07244B10-9900-4B90-89A8-C01CF2ED3403}" dt="2023-02-15T08:19:19.119" v="20931" actId="478"/>
          <ac:spMkLst>
            <pc:docMk/>
            <pc:sldMk cId="2263608958" sldId="284"/>
            <ac:spMk id="3" creationId="{F6436400-0C2B-D1EA-7348-7A6D826B1691}"/>
          </ac:spMkLst>
        </pc:spChg>
        <pc:spChg chg="add del mod">
          <ac:chgData name="Filotas Theodosiou" userId="4d314f86-04bd-4c94-b8b5-e595c52c48e0" providerId="ADAL" clId="{07244B10-9900-4B90-89A8-C01CF2ED3403}" dt="2023-02-15T08:19:21.763" v="20935" actId="478"/>
          <ac:spMkLst>
            <pc:docMk/>
            <pc:sldMk cId="2263608958" sldId="284"/>
            <ac:spMk id="5" creationId="{16C24D17-30AE-03EF-F5BD-B93CEE70050A}"/>
          </ac:spMkLst>
        </pc:spChg>
        <pc:spChg chg="add del mod">
          <ac:chgData name="Filotas Theodosiou" userId="4d314f86-04bd-4c94-b8b5-e595c52c48e0" providerId="ADAL" clId="{07244B10-9900-4B90-89A8-C01CF2ED3403}" dt="2023-02-15T08:19:20.272" v="20934"/>
          <ac:spMkLst>
            <pc:docMk/>
            <pc:sldMk cId="2263608958" sldId="284"/>
            <ac:spMk id="6" creationId="{7A531DE4-C569-86B9-4B6B-9FA983E659E5}"/>
          </ac:spMkLst>
        </pc:spChg>
        <pc:spChg chg="add mod">
          <ac:chgData name="Filotas Theodosiou" userId="4d314f86-04bd-4c94-b8b5-e595c52c48e0" providerId="ADAL" clId="{07244B10-9900-4B90-89A8-C01CF2ED3403}" dt="2023-02-16T09:25:48.623" v="23262"/>
          <ac:spMkLst>
            <pc:docMk/>
            <pc:sldMk cId="2263608958" sldId="284"/>
            <ac:spMk id="7" creationId="{6B722D5A-F6E9-FF48-5707-078D0A238F58}"/>
          </ac:spMkLst>
        </pc:spChg>
      </pc:sldChg>
      <pc:sldChg chg="add del">
        <pc:chgData name="Filotas Theodosiou" userId="4d314f86-04bd-4c94-b8b5-e595c52c48e0" providerId="ADAL" clId="{07244B10-9900-4B90-89A8-C01CF2ED3403}" dt="2023-02-14T20:09:57.719" v="17443" actId="47"/>
        <pc:sldMkLst>
          <pc:docMk/>
          <pc:sldMk cId="3908700583" sldId="285"/>
        </pc:sldMkLst>
      </pc:sldChg>
      <pc:sldChg chg="addSp delSp modSp add mod addCm modCm">
        <pc:chgData name="Filotas Theodosiou" userId="4d314f86-04bd-4c94-b8b5-e595c52c48e0" providerId="ADAL" clId="{07244B10-9900-4B90-89A8-C01CF2ED3403}" dt="2023-02-16T09:25:40.202" v="23261" actId="20577"/>
        <pc:sldMkLst>
          <pc:docMk/>
          <pc:sldMk cId="1539185812" sldId="286"/>
        </pc:sldMkLst>
        <pc:spChg chg="del">
          <ac:chgData name="Filotas Theodosiou" userId="4d314f86-04bd-4c94-b8b5-e595c52c48e0" providerId="ADAL" clId="{07244B10-9900-4B90-89A8-C01CF2ED3403}" dt="2023-02-14T22:00:43.212" v="20190" actId="478"/>
          <ac:spMkLst>
            <pc:docMk/>
            <pc:sldMk cId="1539185812" sldId="286"/>
            <ac:spMk id="2" creationId="{EBDCBDA5-B141-716D-0F7E-5395BD37AE6E}"/>
          </ac:spMkLst>
        </pc:spChg>
        <pc:spChg chg="del">
          <ac:chgData name="Filotas Theodosiou" userId="4d314f86-04bd-4c94-b8b5-e595c52c48e0" providerId="ADAL" clId="{07244B10-9900-4B90-89A8-C01CF2ED3403}" dt="2023-02-15T08:19:09.338" v="20926" actId="478"/>
          <ac:spMkLst>
            <pc:docMk/>
            <pc:sldMk cId="1539185812" sldId="286"/>
            <ac:spMk id="3" creationId="{F6436400-0C2B-D1EA-7348-7A6D826B1691}"/>
          </ac:spMkLst>
        </pc:spChg>
        <pc:spChg chg="add mod">
          <ac:chgData name="Filotas Theodosiou" userId="4d314f86-04bd-4c94-b8b5-e595c52c48e0" providerId="ADAL" clId="{07244B10-9900-4B90-89A8-C01CF2ED3403}" dt="2023-02-14T17:41:11.835" v="15439" actId="20577"/>
          <ac:spMkLst>
            <pc:docMk/>
            <pc:sldMk cId="1539185812" sldId="286"/>
            <ac:spMk id="4" creationId="{61EEC399-3F77-2181-DE21-CF9F14B7AAE2}"/>
          </ac:spMkLst>
        </pc:spChg>
        <pc:spChg chg="add del mod">
          <ac:chgData name="Filotas Theodosiou" userId="4d314f86-04bd-4c94-b8b5-e595c52c48e0" providerId="ADAL" clId="{07244B10-9900-4B90-89A8-C01CF2ED3403}" dt="2023-02-15T08:19:11.963" v="20928" actId="478"/>
          <ac:spMkLst>
            <pc:docMk/>
            <pc:sldMk cId="1539185812" sldId="286"/>
            <ac:spMk id="5" creationId="{BC0BF838-BA37-0465-3B31-EE59FB977563}"/>
          </ac:spMkLst>
        </pc:spChg>
        <pc:spChg chg="add del mod">
          <ac:chgData name="Filotas Theodosiou" userId="4d314f86-04bd-4c94-b8b5-e595c52c48e0" providerId="ADAL" clId="{07244B10-9900-4B90-89A8-C01CF2ED3403}" dt="2023-02-14T22:00:48.102" v="20191" actId="478"/>
          <ac:spMkLst>
            <pc:docMk/>
            <pc:sldMk cId="1539185812" sldId="286"/>
            <ac:spMk id="6" creationId="{8D3374F9-B28D-45EB-309E-30914CA7F402}"/>
          </ac:spMkLst>
        </pc:spChg>
        <pc:spChg chg="add mod">
          <ac:chgData name="Filotas Theodosiou" userId="4d314f86-04bd-4c94-b8b5-e595c52c48e0" providerId="ADAL" clId="{07244B10-9900-4B90-89A8-C01CF2ED3403}" dt="2023-02-16T09:25:40.202" v="23261" actId="20577"/>
          <ac:spMkLst>
            <pc:docMk/>
            <pc:sldMk cId="1539185812" sldId="286"/>
            <ac:spMk id="6" creationId="{B8D5EC1E-3F7F-7A1C-3C38-448FBC6384CC}"/>
          </ac:spMkLst>
        </pc:spChg>
        <pc:spChg chg="add mod">
          <ac:chgData name="Filotas Theodosiou" userId="4d314f86-04bd-4c94-b8b5-e595c52c48e0" providerId="ADAL" clId="{07244B10-9900-4B90-89A8-C01CF2ED3403}" dt="2023-02-14T22:00:48.395" v="20192"/>
          <ac:spMkLst>
            <pc:docMk/>
            <pc:sldMk cId="1539185812" sldId="286"/>
            <ac:spMk id="7" creationId="{CD126B95-E902-E829-E9C6-C86C424FD170}"/>
          </ac:spMkLst>
        </pc:spChg>
      </pc:sldChg>
      <pc:sldChg chg="addSp delSp modSp add mod addCm modCm">
        <pc:chgData name="Filotas Theodosiou" userId="4d314f86-04bd-4c94-b8b5-e595c52c48e0" providerId="ADAL" clId="{07244B10-9900-4B90-89A8-C01CF2ED3403}" dt="2023-02-16T09:25:56.551" v="23264"/>
        <pc:sldMkLst>
          <pc:docMk/>
          <pc:sldMk cId="2842870733" sldId="287"/>
        </pc:sldMkLst>
        <pc:spChg chg="del">
          <ac:chgData name="Filotas Theodosiou" userId="4d314f86-04bd-4c94-b8b5-e595c52c48e0" providerId="ADAL" clId="{07244B10-9900-4B90-89A8-C01CF2ED3403}" dt="2023-02-14T22:01:01.809" v="20196" actId="478"/>
          <ac:spMkLst>
            <pc:docMk/>
            <pc:sldMk cId="2842870733" sldId="287"/>
            <ac:spMk id="2" creationId="{EBDCBDA5-B141-716D-0F7E-5395BD37AE6E}"/>
          </ac:spMkLst>
        </pc:spChg>
        <pc:spChg chg="del">
          <ac:chgData name="Filotas Theodosiou" userId="4d314f86-04bd-4c94-b8b5-e595c52c48e0" providerId="ADAL" clId="{07244B10-9900-4B90-89A8-C01CF2ED3403}" dt="2023-02-15T08:18:53.249" v="20918" actId="478"/>
          <ac:spMkLst>
            <pc:docMk/>
            <pc:sldMk cId="2842870733" sldId="287"/>
            <ac:spMk id="3" creationId="{F6436400-0C2B-D1EA-7348-7A6D826B1691}"/>
          </ac:spMkLst>
        </pc:spChg>
        <pc:spChg chg="mod">
          <ac:chgData name="Filotas Theodosiou" userId="4d314f86-04bd-4c94-b8b5-e595c52c48e0" providerId="ADAL" clId="{07244B10-9900-4B90-89A8-C01CF2ED3403}" dt="2023-02-16T08:39:42.276" v="23093" actId="20577"/>
          <ac:spMkLst>
            <pc:docMk/>
            <pc:sldMk cId="2842870733" sldId="287"/>
            <ac:spMk id="4" creationId="{61EEC399-3F77-2181-DE21-CF9F14B7AAE2}"/>
          </ac:spMkLst>
        </pc:spChg>
        <pc:spChg chg="add del mod">
          <ac:chgData name="Filotas Theodosiou" userId="4d314f86-04bd-4c94-b8b5-e595c52c48e0" providerId="ADAL" clId="{07244B10-9900-4B90-89A8-C01CF2ED3403}" dt="2023-02-15T08:18:56.033" v="20920" actId="478"/>
          <ac:spMkLst>
            <pc:docMk/>
            <pc:sldMk cId="2842870733" sldId="287"/>
            <ac:spMk id="5" creationId="{C1B4EFF2-3580-FA3E-208F-4E5F3E1DD4F8}"/>
          </ac:spMkLst>
        </pc:spChg>
        <pc:spChg chg="add del mod">
          <ac:chgData name="Filotas Theodosiou" userId="4d314f86-04bd-4c94-b8b5-e595c52c48e0" providerId="ADAL" clId="{07244B10-9900-4B90-89A8-C01CF2ED3403}" dt="2023-02-14T22:01:04.425" v="20199" actId="478"/>
          <ac:spMkLst>
            <pc:docMk/>
            <pc:sldMk cId="2842870733" sldId="287"/>
            <ac:spMk id="6" creationId="{3CFF6CF7-9FAD-F30C-725F-40D004EA2D65}"/>
          </ac:spMkLst>
        </pc:spChg>
        <pc:spChg chg="add mod">
          <ac:chgData name="Filotas Theodosiou" userId="4d314f86-04bd-4c94-b8b5-e595c52c48e0" providerId="ADAL" clId="{07244B10-9900-4B90-89A8-C01CF2ED3403}" dt="2023-02-16T09:25:56.551" v="23264"/>
          <ac:spMkLst>
            <pc:docMk/>
            <pc:sldMk cId="2842870733" sldId="287"/>
            <ac:spMk id="6" creationId="{9F7DC355-D26D-D87C-5FB9-3D96A9F57A6D}"/>
          </ac:spMkLst>
        </pc:spChg>
        <pc:spChg chg="add mod">
          <ac:chgData name="Filotas Theodosiou" userId="4d314f86-04bd-4c94-b8b5-e595c52c48e0" providerId="ADAL" clId="{07244B10-9900-4B90-89A8-C01CF2ED3403}" dt="2023-02-15T09:52:27.816" v="22232" actId="1076"/>
          <ac:spMkLst>
            <pc:docMk/>
            <pc:sldMk cId="2842870733" sldId="287"/>
            <ac:spMk id="7" creationId="{56065186-78E9-449D-0918-3BC17A6B3486}"/>
          </ac:spMkLst>
        </pc:spChg>
        <pc:spChg chg="add del mod">
          <ac:chgData name="Filotas Theodosiou" userId="4d314f86-04bd-4c94-b8b5-e595c52c48e0" providerId="ADAL" clId="{07244B10-9900-4B90-89A8-C01CF2ED3403}" dt="2023-02-14T22:01:03.071" v="20198"/>
          <ac:spMkLst>
            <pc:docMk/>
            <pc:sldMk cId="2842870733" sldId="287"/>
            <ac:spMk id="7" creationId="{62B3C9FE-4EBB-B2F4-7FF9-2D8D476EE017}"/>
          </ac:spMkLst>
        </pc:spChg>
        <pc:spChg chg="add mod">
          <ac:chgData name="Filotas Theodosiou" userId="4d314f86-04bd-4c94-b8b5-e595c52c48e0" providerId="ADAL" clId="{07244B10-9900-4B90-89A8-C01CF2ED3403}" dt="2023-02-14T22:01:04.690" v="20200"/>
          <ac:spMkLst>
            <pc:docMk/>
            <pc:sldMk cId="2842870733" sldId="287"/>
            <ac:spMk id="8" creationId="{CA22445E-1C94-9D65-879A-9393ACFEEC96}"/>
          </ac:spMkLst>
        </pc:spChg>
      </pc:sldChg>
      <pc:sldChg chg="addSp delSp modSp add mod addCm delCm modCm">
        <pc:chgData name="Filotas Theodosiou" userId="4d314f86-04bd-4c94-b8b5-e595c52c48e0" providerId="ADAL" clId="{07244B10-9900-4B90-89A8-C01CF2ED3403}" dt="2023-02-16T09:25:59.983" v="23265"/>
        <pc:sldMkLst>
          <pc:docMk/>
          <pc:sldMk cId="3585284413" sldId="288"/>
        </pc:sldMkLst>
        <pc:spChg chg="del">
          <ac:chgData name="Filotas Theodosiou" userId="4d314f86-04bd-4c94-b8b5-e595c52c48e0" providerId="ADAL" clId="{07244B10-9900-4B90-89A8-C01CF2ED3403}" dt="2023-02-14T22:01:07.792" v="20201" actId="478"/>
          <ac:spMkLst>
            <pc:docMk/>
            <pc:sldMk cId="3585284413" sldId="288"/>
            <ac:spMk id="2" creationId="{EBDCBDA5-B141-716D-0F7E-5395BD37AE6E}"/>
          </ac:spMkLst>
        </pc:spChg>
        <pc:spChg chg="add del mod">
          <ac:chgData name="Filotas Theodosiou" userId="4d314f86-04bd-4c94-b8b5-e595c52c48e0" providerId="ADAL" clId="{07244B10-9900-4B90-89A8-C01CF2ED3403}" dt="2023-02-15T16:04:20.643" v="22721" actId="478"/>
          <ac:spMkLst>
            <pc:docMk/>
            <pc:sldMk cId="3585284413" sldId="288"/>
            <ac:spMk id="3" creationId="{21A39425-201F-9402-6CF3-CFC60F80D391}"/>
          </ac:spMkLst>
        </pc:spChg>
        <pc:spChg chg="del">
          <ac:chgData name="Filotas Theodosiou" userId="4d314f86-04bd-4c94-b8b5-e595c52c48e0" providerId="ADAL" clId="{07244B10-9900-4B90-89A8-C01CF2ED3403}" dt="2023-02-15T08:18:47.013" v="20914" actId="478"/>
          <ac:spMkLst>
            <pc:docMk/>
            <pc:sldMk cId="3585284413" sldId="288"/>
            <ac:spMk id="3" creationId="{F6436400-0C2B-D1EA-7348-7A6D826B1691}"/>
          </ac:spMkLst>
        </pc:spChg>
        <pc:spChg chg="mod">
          <ac:chgData name="Filotas Theodosiou" userId="4d314f86-04bd-4c94-b8b5-e595c52c48e0" providerId="ADAL" clId="{07244B10-9900-4B90-89A8-C01CF2ED3403}" dt="2023-02-15T16:04:36.662" v="22746" actId="20577"/>
          <ac:spMkLst>
            <pc:docMk/>
            <pc:sldMk cId="3585284413" sldId="288"/>
            <ac:spMk id="4" creationId="{61EEC399-3F77-2181-DE21-CF9F14B7AAE2}"/>
          </ac:spMkLst>
        </pc:spChg>
        <pc:spChg chg="add del mod">
          <ac:chgData name="Filotas Theodosiou" userId="4d314f86-04bd-4c94-b8b5-e595c52c48e0" providerId="ADAL" clId="{07244B10-9900-4B90-89A8-C01CF2ED3403}" dt="2023-02-15T08:18:49.494" v="20916" actId="478"/>
          <ac:spMkLst>
            <pc:docMk/>
            <pc:sldMk cId="3585284413" sldId="288"/>
            <ac:spMk id="5" creationId="{D3FA4829-96AB-2EFB-2C02-ABBF6880CC05}"/>
          </ac:spMkLst>
        </pc:spChg>
        <pc:spChg chg="add del mod">
          <ac:chgData name="Filotas Theodosiou" userId="4d314f86-04bd-4c94-b8b5-e595c52c48e0" providerId="ADAL" clId="{07244B10-9900-4B90-89A8-C01CF2ED3403}" dt="2023-02-16T09:25:59.983" v="23265"/>
          <ac:spMkLst>
            <pc:docMk/>
            <pc:sldMk cId="3585284413" sldId="288"/>
            <ac:spMk id="6" creationId="{02F968AC-C741-B7D3-4360-A0AF04E462AD}"/>
          </ac:spMkLst>
        </pc:spChg>
        <pc:spChg chg="add del mod">
          <ac:chgData name="Filotas Theodosiou" userId="4d314f86-04bd-4c94-b8b5-e595c52c48e0" providerId="ADAL" clId="{07244B10-9900-4B90-89A8-C01CF2ED3403}" dt="2023-02-14T22:01:09.487" v="20204" actId="478"/>
          <ac:spMkLst>
            <pc:docMk/>
            <pc:sldMk cId="3585284413" sldId="288"/>
            <ac:spMk id="6" creationId="{6470728D-6164-F189-0639-E6EDAD852A3D}"/>
          </ac:spMkLst>
        </pc:spChg>
        <pc:spChg chg="add del mod">
          <ac:chgData name="Filotas Theodosiou" userId="4d314f86-04bd-4c94-b8b5-e595c52c48e0" providerId="ADAL" clId="{07244B10-9900-4B90-89A8-C01CF2ED3403}" dt="2023-02-15T09:52:46.340" v="22234" actId="478"/>
          <ac:spMkLst>
            <pc:docMk/>
            <pc:sldMk cId="3585284413" sldId="288"/>
            <ac:spMk id="7" creationId="{147235D3-21BF-45A6-ADD1-D32D1F7A4661}"/>
          </ac:spMkLst>
        </pc:spChg>
        <pc:spChg chg="add del mod">
          <ac:chgData name="Filotas Theodosiou" userId="4d314f86-04bd-4c94-b8b5-e595c52c48e0" providerId="ADAL" clId="{07244B10-9900-4B90-89A8-C01CF2ED3403}" dt="2023-02-14T22:01:08.678" v="20203"/>
          <ac:spMkLst>
            <pc:docMk/>
            <pc:sldMk cId="3585284413" sldId="288"/>
            <ac:spMk id="7" creationId="{24526233-0F5D-F971-2234-19698B188A94}"/>
          </ac:spMkLst>
        </pc:spChg>
        <pc:spChg chg="add del mod">
          <ac:chgData name="Filotas Theodosiou" userId="4d314f86-04bd-4c94-b8b5-e595c52c48e0" providerId="ADAL" clId="{07244B10-9900-4B90-89A8-C01CF2ED3403}" dt="2023-02-15T16:04:28.086" v="22723" actId="21"/>
          <ac:spMkLst>
            <pc:docMk/>
            <pc:sldMk cId="3585284413" sldId="288"/>
            <ac:spMk id="7" creationId="{3F352CA3-FDD5-1A27-EDBB-6E7A6E30C6E1}"/>
          </ac:spMkLst>
        </pc:spChg>
        <pc:spChg chg="add mod">
          <ac:chgData name="Filotas Theodosiou" userId="4d314f86-04bd-4c94-b8b5-e595c52c48e0" providerId="ADAL" clId="{07244B10-9900-4B90-89A8-C01CF2ED3403}" dt="2023-02-14T22:01:09.904" v="20205"/>
          <ac:spMkLst>
            <pc:docMk/>
            <pc:sldMk cId="3585284413" sldId="288"/>
            <ac:spMk id="8" creationId="{C3E72E57-1D92-3D14-516E-26945880DA81}"/>
          </ac:spMkLst>
        </pc:spChg>
        <pc:spChg chg="add mod">
          <ac:chgData name="Filotas Theodosiou" userId="4d314f86-04bd-4c94-b8b5-e595c52c48e0" providerId="ADAL" clId="{07244B10-9900-4B90-89A8-C01CF2ED3403}" dt="2023-02-15T18:55:58.134" v="23036" actId="20577"/>
          <ac:spMkLst>
            <pc:docMk/>
            <pc:sldMk cId="3585284413" sldId="288"/>
            <ac:spMk id="9" creationId="{B6F85DA2-F250-305C-1F64-A762E416DD28}"/>
          </ac:spMkLst>
        </pc:spChg>
      </pc:sldChg>
      <pc:sldChg chg="new del">
        <pc:chgData name="Filotas Theodosiou" userId="4d314f86-04bd-4c94-b8b5-e595c52c48e0" providerId="ADAL" clId="{07244B10-9900-4B90-89A8-C01CF2ED3403}" dt="2023-02-13T23:05:53.553" v="10397" actId="47"/>
        <pc:sldMkLst>
          <pc:docMk/>
          <pc:sldMk cId="620986970" sldId="289"/>
        </pc:sldMkLst>
      </pc:sldChg>
      <pc:sldChg chg="addSp delSp modSp add mod addCm delCm modCm">
        <pc:chgData name="Filotas Theodosiou" userId="4d314f86-04bd-4c94-b8b5-e595c52c48e0" providerId="ADAL" clId="{07244B10-9900-4B90-89A8-C01CF2ED3403}" dt="2023-02-16T09:28:02.205" v="23295" actId="20577"/>
        <pc:sldMkLst>
          <pc:docMk/>
          <pc:sldMk cId="2571407264" sldId="290"/>
        </pc:sldMkLst>
        <pc:spChg chg="del">
          <ac:chgData name="Filotas Theodosiou" userId="4d314f86-04bd-4c94-b8b5-e595c52c48e0" providerId="ADAL" clId="{07244B10-9900-4B90-89A8-C01CF2ED3403}" dt="2023-02-14T22:01:14.536" v="20206" actId="478"/>
          <ac:spMkLst>
            <pc:docMk/>
            <pc:sldMk cId="2571407264" sldId="290"/>
            <ac:spMk id="2" creationId="{EBDCBDA5-B141-716D-0F7E-5395BD37AE6E}"/>
          </ac:spMkLst>
        </pc:spChg>
        <pc:spChg chg="del mod">
          <ac:chgData name="Filotas Theodosiou" userId="4d314f86-04bd-4c94-b8b5-e595c52c48e0" providerId="ADAL" clId="{07244B10-9900-4B90-89A8-C01CF2ED3403}" dt="2023-02-15T08:18:35.539" v="20909" actId="478"/>
          <ac:spMkLst>
            <pc:docMk/>
            <pc:sldMk cId="2571407264" sldId="290"/>
            <ac:spMk id="3" creationId="{F6436400-0C2B-D1EA-7348-7A6D826B1691}"/>
          </ac:spMkLst>
        </pc:spChg>
        <pc:spChg chg="mod">
          <ac:chgData name="Filotas Theodosiou" userId="4d314f86-04bd-4c94-b8b5-e595c52c48e0" providerId="ADAL" clId="{07244B10-9900-4B90-89A8-C01CF2ED3403}" dt="2023-02-16T09:28:02.205" v="23295" actId="20577"/>
          <ac:spMkLst>
            <pc:docMk/>
            <pc:sldMk cId="2571407264" sldId="290"/>
            <ac:spMk id="4" creationId="{61EEC399-3F77-2181-DE21-CF9F14B7AAE2}"/>
          </ac:spMkLst>
        </pc:spChg>
        <pc:spChg chg="add del mod">
          <ac:chgData name="Filotas Theodosiou" userId="4d314f86-04bd-4c94-b8b5-e595c52c48e0" providerId="ADAL" clId="{07244B10-9900-4B90-89A8-C01CF2ED3403}" dt="2023-02-15T08:18:38.667" v="20911" actId="478"/>
          <ac:spMkLst>
            <pc:docMk/>
            <pc:sldMk cId="2571407264" sldId="290"/>
            <ac:spMk id="5" creationId="{85004050-0AB6-58F0-587C-721757B8B01A}"/>
          </ac:spMkLst>
        </pc:spChg>
        <pc:spChg chg="add mod">
          <ac:chgData name="Filotas Theodosiou" userId="4d314f86-04bd-4c94-b8b5-e595c52c48e0" providerId="ADAL" clId="{07244B10-9900-4B90-89A8-C01CF2ED3403}" dt="2023-02-16T09:26:04.250" v="23266"/>
          <ac:spMkLst>
            <pc:docMk/>
            <pc:sldMk cId="2571407264" sldId="290"/>
            <ac:spMk id="6" creationId="{B3165080-4086-0FAF-D221-E79496A750E7}"/>
          </ac:spMkLst>
        </pc:spChg>
        <pc:spChg chg="add del mod">
          <ac:chgData name="Filotas Theodosiou" userId="4d314f86-04bd-4c94-b8b5-e595c52c48e0" providerId="ADAL" clId="{07244B10-9900-4B90-89A8-C01CF2ED3403}" dt="2023-02-14T22:11:33.545" v="20236" actId="478"/>
          <ac:spMkLst>
            <pc:docMk/>
            <pc:sldMk cId="2571407264" sldId="290"/>
            <ac:spMk id="6" creationId="{CB71B8FA-B22D-26E7-45C4-5D66C22D6B26}"/>
          </ac:spMkLst>
        </pc:spChg>
        <pc:spChg chg="add del mod">
          <ac:chgData name="Filotas Theodosiou" userId="4d314f86-04bd-4c94-b8b5-e595c52c48e0" providerId="ADAL" clId="{07244B10-9900-4B90-89A8-C01CF2ED3403}" dt="2023-02-14T22:12:11.852" v="20239" actId="478"/>
          <ac:spMkLst>
            <pc:docMk/>
            <pc:sldMk cId="2571407264" sldId="290"/>
            <ac:spMk id="7" creationId="{5E8F506E-37D4-144F-4C36-A3145F2CB934}"/>
          </ac:spMkLst>
        </pc:spChg>
        <pc:spChg chg="add mod">
          <ac:chgData name="Filotas Theodosiou" userId="4d314f86-04bd-4c94-b8b5-e595c52c48e0" providerId="ADAL" clId="{07244B10-9900-4B90-89A8-C01CF2ED3403}" dt="2023-02-14T22:12:12.179" v="20240"/>
          <ac:spMkLst>
            <pc:docMk/>
            <pc:sldMk cId="2571407264" sldId="290"/>
            <ac:spMk id="8" creationId="{1691FE10-218E-F527-7CFE-79FD67528823}"/>
          </ac:spMkLst>
        </pc:spChg>
      </pc:sldChg>
      <pc:sldChg chg="addSp delSp modSp add mod addCm modCm">
        <pc:chgData name="Filotas Theodosiou" userId="4d314f86-04bd-4c94-b8b5-e595c52c48e0" providerId="ADAL" clId="{07244B10-9900-4B90-89A8-C01CF2ED3403}" dt="2023-02-16T09:26:49.964" v="23270" actId="20577"/>
        <pc:sldMkLst>
          <pc:docMk/>
          <pc:sldMk cId="1839048954" sldId="291"/>
        </pc:sldMkLst>
        <pc:spChg chg="del">
          <ac:chgData name="Filotas Theodosiou" userId="4d314f86-04bd-4c94-b8b5-e595c52c48e0" providerId="ADAL" clId="{07244B10-9900-4B90-89A8-C01CF2ED3403}" dt="2023-02-14T22:12:18.072" v="20241" actId="478"/>
          <ac:spMkLst>
            <pc:docMk/>
            <pc:sldMk cId="1839048954" sldId="291"/>
            <ac:spMk id="2" creationId="{EBDCBDA5-B141-716D-0F7E-5395BD37AE6E}"/>
          </ac:spMkLst>
        </pc:spChg>
        <pc:spChg chg="mod">
          <ac:chgData name="Filotas Theodosiou" userId="4d314f86-04bd-4c94-b8b5-e595c52c48e0" providerId="ADAL" clId="{07244B10-9900-4B90-89A8-C01CF2ED3403}" dt="2023-02-16T09:26:07.585" v="23267"/>
          <ac:spMkLst>
            <pc:docMk/>
            <pc:sldMk cId="1839048954" sldId="291"/>
            <ac:spMk id="3" creationId="{F6436400-0C2B-D1EA-7348-7A6D826B1691}"/>
          </ac:spMkLst>
        </pc:spChg>
        <pc:spChg chg="add del mod">
          <ac:chgData name="Filotas Theodosiou" userId="4d314f86-04bd-4c94-b8b5-e595c52c48e0" providerId="ADAL" clId="{07244B10-9900-4B90-89A8-C01CF2ED3403}" dt="2023-02-15T11:50:25.456" v="22371" actId="478"/>
          <ac:spMkLst>
            <pc:docMk/>
            <pc:sldMk cId="1839048954" sldId="291"/>
            <ac:spMk id="4" creationId="{BBDFAEAC-A489-75D7-AD94-948150684EA2}"/>
          </ac:spMkLst>
        </pc:spChg>
        <pc:spChg chg="add mod">
          <ac:chgData name="Filotas Theodosiou" userId="4d314f86-04bd-4c94-b8b5-e595c52c48e0" providerId="ADAL" clId="{07244B10-9900-4B90-89A8-C01CF2ED3403}" dt="2023-02-16T09:26:49.964" v="23270" actId="20577"/>
          <ac:spMkLst>
            <pc:docMk/>
            <pc:sldMk cId="1839048954" sldId="291"/>
            <ac:spMk id="6" creationId="{39D6F789-F338-EF77-0741-3DD94C161822}"/>
          </ac:spMkLst>
        </pc:spChg>
        <pc:spChg chg="add del mod">
          <ac:chgData name="Filotas Theodosiou" userId="4d314f86-04bd-4c94-b8b5-e595c52c48e0" providerId="ADAL" clId="{07244B10-9900-4B90-89A8-C01CF2ED3403}" dt="2023-02-14T22:12:22.059" v="20244" actId="478"/>
          <ac:spMkLst>
            <pc:docMk/>
            <pc:sldMk cId="1839048954" sldId="291"/>
            <ac:spMk id="6" creationId="{C675B0C3-17DD-FB3E-B8C9-ED10C354558C}"/>
          </ac:spMkLst>
        </pc:spChg>
        <pc:spChg chg="add del mod">
          <ac:chgData name="Filotas Theodosiou" userId="4d314f86-04bd-4c94-b8b5-e595c52c48e0" providerId="ADAL" clId="{07244B10-9900-4B90-89A8-C01CF2ED3403}" dt="2023-02-14T22:12:20.240" v="20243"/>
          <ac:spMkLst>
            <pc:docMk/>
            <pc:sldMk cId="1839048954" sldId="291"/>
            <ac:spMk id="7" creationId="{7A78887D-5D7C-934B-CFD6-D50285BEB9F5}"/>
          </ac:spMkLst>
        </pc:spChg>
        <pc:spChg chg="add mod">
          <ac:chgData name="Filotas Theodosiou" userId="4d314f86-04bd-4c94-b8b5-e595c52c48e0" providerId="ADAL" clId="{07244B10-9900-4B90-89A8-C01CF2ED3403}" dt="2023-02-15T16:26:09.675" v="23005"/>
          <ac:spMkLst>
            <pc:docMk/>
            <pc:sldMk cId="1839048954" sldId="291"/>
            <ac:spMk id="7" creationId="{9A2CE8D2-008D-C49F-12FD-4AE62D594555}"/>
          </ac:spMkLst>
        </pc:spChg>
        <pc:spChg chg="add mod">
          <ac:chgData name="Filotas Theodosiou" userId="4d314f86-04bd-4c94-b8b5-e595c52c48e0" providerId="ADAL" clId="{07244B10-9900-4B90-89A8-C01CF2ED3403}" dt="2023-02-14T22:12:22.368" v="20245"/>
          <ac:spMkLst>
            <pc:docMk/>
            <pc:sldMk cId="1839048954" sldId="291"/>
            <ac:spMk id="8" creationId="{8E79D5BD-09BD-988D-911B-ECE49F856CBE}"/>
          </ac:spMkLst>
        </pc:spChg>
        <pc:spChg chg="add mod">
          <ac:chgData name="Filotas Theodosiou" userId="4d314f86-04bd-4c94-b8b5-e595c52c48e0" providerId="ADAL" clId="{07244B10-9900-4B90-89A8-C01CF2ED3403}" dt="2023-02-14T22:18:45.564" v="20303" actId="1076"/>
          <ac:spMkLst>
            <pc:docMk/>
            <pc:sldMk cId="1839048954" sldId="291"/>
            <ac:spMk id="9" creationId="{4901B929-3CC9-C692-1B35-2B830DBCA490}"/>
          </ac:spMkLst>
        </pc:spChg>
        <pc:spChg chg="add del mod">
          <ac:chgData name="Filotas Theodosiou" userId="4d314f86-04bd-4c94-b8b5-e595c52c48e0" providerId="ADAL" clId="{07244B10-9900-4B90-89A8-C01CF2ED3403}" dt="2023-02-14T22:57:23.721" v="20609" actId="478"/>
          <ac:spMkLst>
            <pc:docMk/>
            <pc:sldMk cId="1839048954" sldId="291"/>
            <ac:spMk id="11" creationId="{4D509CEC-A688-67BD-7593-11E2E9D65ACE}"/>
          </ac:spMkLst>
        </pc:spChg>
        <pc:spChg chg="add del mod">
          <ac:chgData name="Filotas Theodosiou" userId="4d314f86-04bd-4c94-b8b5-e595c52c48e0" providerId="ADAL" clId="{07244B10-9900-4B90-89A8-C01CF2ED3403}" dt="2023-02-14T22:57:28.584" v="20611" actId="478"/>
          <ac:spMkLst>
            <pc:docMk/>
            <pc:sldMk cId="1839048954" sldId="291"/>
            <ac:spMk id="12" creationId="{703E6CC3-63F9-C2AF-39E5-BABDCF67BF7D}"/>
          </ac:spMkLst>
        </pc:spChg>
        <pc:picChg chg="add del">
          <ac:chgData name="Filotas Theodosiou" userId="4d314f86-04bd-4c94-b8b5-e595c52c48e0" providerId="ADAL" clId="{07244B10-9900-4B90-89A8-C01CF2ED3403}" dt="2023-02-15T16:14:13.605" v="22790" actId="22"/>
          <ac:picMkLst>
            <pc:docMk/>
            <pc:sldMk cId="1839048954" sldId="291"/>
            <ac:picMk id="4" creationId="{F1413BD1-3F8D-2B20-824A-ACA406F24F2F}"/>
          </ac:picMkLst>
        </pc:picChg>
        <pc:picChg chg="add mod">
          <ac:chgData name="Filotas Theodosiou" userId="4d314f86-04bd-4c94-b8b5-e595c52c48e0" providerId="ADAL" clId="{07244B10-9900-4B90-89A8-C01CF2ED3403}" dt="2023-02-15T16:26:09.675" v="23005"/>
          <ac:picMkLst>
            <pc:docMk/>
            <pc:sldMk cId="1839048954" sldId="291"/>
            <ac:picMk id="5" creationId="{7D1EB88D-F9C9-F524-297B-0398D66E4E3D}"/>
          </ac:picMkLst>
        </pc:picChg>
        <pc:picChg chg="add del mod">
          <ac:chgData name="Filotas Theodosiou" userId="4d314f86-04bd-4c94-b8b5-e595c52c48e0" providerId="ADAL" clId="{07244B10-9900-4B90-89A8-C01CF2ED3403}" dt="2023-02-14T22:57:26.147" v="20610" actId="478"/>
          <ac:picMkLst>
            <pc:docMk/>
            <pc:sldMk cId="1839048954" sldId="291"/>
            <ac:picMk id="10" creationId="{238B44C9-11AA-EDEC-942F-D9BB97A3398F}"/>
          </ac:picMkLst>
        </pc:picChg>
        <pc:picChg chg="add del mod">
          <ac:chgData name="Filotas Theodosiou" userId="4d314f86-04bd-4c94-b8b5-e595c52c48e0" providerId="ADAL" clId="{07244B10-9900-4B90-89A8-C01CF2ED3403}" dt="2023-02-14T22:57:21.412" v="20608" actId="478"/>
          <ac:picMkLst>
            <pc:docMk/>
            <pc:sldMk cId="1839048954" sldId="291"/>
            <ac:picMk id="1026" creationId="{91589C4B-6CC3-B1A9-EA3A-56641C6AD98F}"/>
          </ac:picMkLst>
        </pc:picChg>
      </pc:sldChg>
      <pc:sldChg chg="addSp modSp add mod">
        <pc:chgData name="Filotas Theodosiou" userId="4d314f86-04bd-4c94-b8b5-e595c52c48e0" providerId="ADAL" clId="{07244B10-9900-4B90-89A8-C01CF2ED3403}" dt="2023-02-15T08:24:03.719" v="21148" actId="20577"/>
        <pc:sldMkLst>
          <pc:docMk/>
          <pc:sldMk cId="1996820258" sldId="292"/>
        </pc:sldMkLst>
        <pc:spChg chg="mod">
          <ac:chgData name="Filotas Theodosiou" userId="4d314f86-04bd-4c94-b8b5-e595c52c48e0" providerId="ADAL" clId="{07244B10-9900-4B90-89A8-C01CF2ED3403}" dt="2023-02-13T23:10:48.959" v="10483" actId="313"/>
          <ac:spMkLst>
            <pc:docMk/>
            <pc:sldMk cId="1996820258" sldId="292"/>
            <ac:spMk id="2" creationId="{A74A1ECC-49FF-325A-E9BC-D7AE4F13536C}"/>
          </ac:spMkLst>
        </pc:spChg>
        <pc:spChg chg="mod">
          <ac:chgData name="Filotas Theodosiou" userId="4d314f86-04bd-4c94-b8b5-e595c52c48e0" providerId="ADAL" clId="{07244B10-9900-4B90-89A8-C01CF2ED3403}" dt="2023-02-15T08:24:03.719" v="21148" actId="20577"/>
          <ac:spMkLst>
            <pc:docMk/>
            <pc:sldMk cId="1996820258" sldId="292"/>
            <ac:spMk id="3" creationId="{A73C1D0E-1155-8F8F-B91F-217C5B744118}"/>
          </ac:spMkLst>
        </pc:spChg>
        <pc:spChg chg="mod">
          <ac:chgData name="Filotas Theodosiou" userId="4d314f86-04bd-4c94-b8b5-e595c52c48e0" providerId="ADAL" clId="{07244B10-9900-4B90-89A8-C01CF2ED3403}" dt="2023-02-13T23:10:23.431" v="10408" actId="20577"/>
          <ac:spMkLst>
            <pc:docMk/>
            <pc:sldMk cId="1996820258" sldId="292"/>
            <ac:spMk id="9" creationId="{2D59F17B-E37E-E8AB-53DB-322B8CB60656}"/>
          </ac:spMkLst>
        </pc:spChg>
        <pc:picChg chg="add mod">
          <ac:chgData name="Filotas Theodosiou" userId="4d314f86-04bd-4c94-b8b5-e595c52c48e0" providerId="ADAL" clId="{07244B10-9900-4B90-89A8-C01CF2ED3403}" dt="2023-02-14T18:17:33.208" v="16064"/>
          <ac:picMkLst>
            <pc:docMk/>
            <pc:sldMk cId="1996820258" sldId="292"/>
            <ac:picMk id="4" creationId="{B1AB7730-38D1-D0EA-B14A-1D8B68DF2E3D}"/>
          </ac:picMkLst>
        </pc:picChg>
      </pc:sldChg>
      <pc:sldChg chg="new del">
        <pc:chgData name="Filotas Theodosiou" userId="4d314f86-04bd-4c94-b8b5-e595c52c48e0" providerId="ADAL" clId="{07244B10-9900-4B90-89A8-C01CF2ED3403}" dt="2023-02-13T23:10:14.909" v="10405" actId="47"/>
        <pc:sldMkLst>
          <pc:docMk/>
          <pc:sldMk cId="2054797341" sldId="292"/>
        </pc:sldMkLst>
      </pc:sldChg>
      <pc:sldChg chg="new del">
        <pc:chgData name="Filotas Theodosiou" userId="4d314f86-04bd-4c94-b8b5-e595c52c48e0" providerId="ADAL" clId="{07244B10-9900-4B90-89A8-C01CF2ED3403}" dt="2023-02-13T23:06:00.225" v="10399" actId="47"/>
        <pc:sldMkLst>
          <pc:docMk/>
          <pc:sldMk cId="3381104133" sldId="292"/>
        </pc:sldMkLst>
      </pc:sldChg>
      <pc:sldChg chg="addSp delSp modSp new mod">
        <pc:chgData name="Filotas Theodosiou" userId="4d314f86-04bd-4c94-b8b5-e595c52c48e0" providerId="ADAL" clId="{07244B10-9900-4B90-89A8-C01CF2ED3403}" dt="2023-02-15T15:58:14.056" v="22610" actId="20577"/>
        <pc:sldMkLst>
          <pc:docMk/>
          <pc:sldMk cId="46328328" sldId="293"/>
        </pc:sldMkLst>
        <pc:spChg chg="mod">
          <ac:chgData name="Filotas Theodosiou" userId="4d314f86-04bd-4c94-b8b5-e595c52c48e0" providerId="ADAL" clId="{07244B10-9900-4B90-89A8-C01CF2ED3403}" dt="2023-02-13T23:16:55.128" v="10602" actId="20577"/>
          <ac:spMkLst>
            <pc:docMk/>
            <pc:sldMk cId="46328328" sldId="293"/>
            <ac:spMk id="2" creationId="{1E27C957-8FAB-D8BF-3EF2-5C1BD6D8E3C8}"/>
          </ac:spMkLst>
        </pc:spChg>
        <pc:spChg chg="mod">
          <ac:chgData name="Filotas Theodosiou" userId="4d314f86-04bd-4c94-b8b5-e595c52c48e0" providerId="ADAL" clId="{07244B10-9900-4B90-89A8-C01CF2ED3403}" dt="2023-02-15T15:58:14.056" v="22610" actId="20577"/>
          <ac:spMkLst>
            <pc:docMk/>
            <pc:sldMk cId="46328328" sldId="293"/>
            <ac:spMk id="3" creationId="{1F7F1F61-0BAD-B11B-33BD-F4325D88F57A}"/>
          </ac:spMkLst>
        </pc:spChg>
        <pc:spChg chg="add del mod">
          <ac:chgData name="Filotas Theodosiou" userId="4d314f86-04bd-4c94-b8b5-e595c52c48e0" providerId="ADAL" clId="{07244B10-9900-4B90-89A8-C01CF2ED3403}" dt="2023-02-15T11:44:55.624" v="22325" actId="478"/>
          <ac:spMkLst>
            <pc:docMk/>
            <pc:sldMk cId="46328328" sldId="293"/>
            <ac:spMk id="5" creationId="{6EF07B9E-D796-CEB2-F498-F5B9EC23D78D}"/>
          </ac:spMkLst>
        </pc:spChg>
        <pc:picChg chg="add mod">
          <ac:chgData name="Filotas Theodosiou" userId="4d314f86-04bd-4c94-b8b5-e595c52c48e0" providerId="ADAL" clId="{07244B10-9900-4B90-89A8-C01CF2ED3403}" dt="2023-02-14T14:38:04.617" v="14553" actId="1076"/>
          <ac:picMkLst>
            <pc:docMk/>
            <pc:sldMk cId="46328328" sldId="293"/>
            <ac:picMk id="4" creationId="{56D0AC08-CDDD-CF63-ECE4-6A190A276D5A}"/>
          </ac:picMkLst>
        </pc:picChg>
        <pc:picChg chg="add del mod">
          <ac:chgData name="Filotas Theodosiou" userId="4d314f86-04bd-4c94-b8b5-e595c52c48e0" providerId="ADAL" clId="{07244B10-9900-4B90-89A8-C01CF2ED3403}" dt="2023-02-14T18:18:17.587" v="16068" actId="22"/>
          <ac:picMkLst>
            <pc:docMk/>
            <pc:sldMk cId="46328328" sldId="293"/>
            <ac:picMk id="6" creationId="{C23FA029-D7E8-1642-5263-17733C09331A}"/>
          </ac:picMkLst>
        </pc:picChg>
        <pc:picChg chg="add del mod">
          <ac:chgData name="Filotas Theodosiou" userId="4d314f86-04bd-4c94-b8b5-e595c52c48e0" providerId="ADAL" clId="{07244B10-9900-4B90-89A8-C01CF2ED3403}" dt="2023-02-14T18:19:03.781" v="16073" actId="478"/>
          <ac:picMkLst>
            <pc:docMk/>
            <pc:sldMk cId="46328328" sldId="293"/>
            <ac:picMk id="8" creationId="{77CCDDC4-82D3-D944-31B6-1B3185239392}"/>
          </ac:picMkLst>
        </pc:picChg>
        <pc:picChg chg="add del mod">
          <ac:chgData name="Filotas Theodosiou" userId="4d314f86-04bd-4c94-b8b5-e595c52c48e0" providerId="ADAL" clId="{07244B10-9900-4B90-89A8-C01CF2ED3403}" dt="2023-02-15T11:44:47.003" v="22323" actId="478"/>
          <ac:picMkLst>
            <pc:docMk/>
            <pc:sldMk cId="46328328" sldId="293"/>
            <ac:picMk id="10" creationId="{E007C368-F947-76DB-C6DF-F28C07C52314}"/>
          </ac:picMkLst>
        </pc:picChg>
        <pc:picChg chg="add del mod">
          <ac:chgData name="Filotas Theodosiou" userId="4d314f86-04bd-4c94-b8b5-e595c52c48e0" providerId="ADAL" clId="{07244B10-9900-4B90-89A8-C01CF2ED3403}" dt="2023-02-14T14:38:09.938" v="14557" actId="478"/>
          <ac:picMkLst>
            <pc:docMk/>
            <pc:sldMk cId="46328328" sldId="293"/>
            <ac:picMk id="4098" creationId="{4160CFCE-5E06-7A8C-9A25-8B08C4EAE01A}"/>
          </ac:picMkLst>
        </pc:picChg>
      </pc:sldChg>
      <pc:sldChg chg="new del">
        <pc:chgData name="Filotas Theodosiou" userId="4d314f86-04bd-4c94-b8b5-e595c52c48e0" providerId="ADAL" clId="{07244B10-9900-4B90-89A8-C01CF2ED3403}" dt="2023-02-13T23:16:37.164" v="10569" actId="47"/>
        <pc:sldMkLst>
          <pc:docMk/>
          <pc:sldMk cId="1094031604" sldId="293"/>
        </pc:sldMkLst>
      </pc:sldChg>
      <pc:sldChg chg="new del">
        <pc:chgData name="Filotas Theodosiou" userId="4d314f86-04bd-4c94-b8b5-e595c52c48e0" providerId="ADAL" clId="{07244B10-9900-4B90-89A8-C01CF2ED3403}" dt="2023-02-13T23:16:30.737" v="10567" actId="47"/>
        <pc:sldMkLst>
          <pc:docMk/>
          <pc:sldMk cId="1725217030" sldId="293"/>
        </pc:sldMkLst>
      </pc:sldChg>
      <pc:sldChg chg="addSp delSp modSp new mod ord">
        <pc:chgData name="Filotas Theodosiou" userId="4d314f86-04bd-4c94-b8b5-e595c52c48e0" providerId="ADAL" clId="{07244B10-9900-4B90-89A8-C01CF2ED3403}" dt="2023-02-15T11:51:21.643" v="22380" actId="478"/>
        <pc:sldMkLst>
          <pc:docMk/>
          <pc:sldMk cId="2797430797" sldId="294"/>
        </pc:sldMkLst>
        <pc:spChg chg="mod">
          <ac:chgData name="Filotas Theodosiou" userId="4d314f86-04bd-4c94-b8b5-e595c52c48e0" providerId="ADAL" clId="{07244B10-9900-4B90-89A8-C01CF2ED3403}" dt="2023-02-15T08:23:44.959" v="21124" actId="20577"/>
          <ac:spMkLst>
            <pc:docMk/>
            <pc:sldMk cId="2797430797" sldId="294"/>
            <ac:spMk id="2" creationId="{3C4FE38A-B54A-EB39-BE37-024413F45577}"/>
          </ac:spMkLst>
        </pc:spChg>
        <pc:spChg chg="mod">
          <ac:chgData name="Filotas Theodosiou" userId="4d314f86-04bd-4c94-b8b5-e595c52c48e0" providerId="ADAL" clId="{07244B10-9900-4B90-89A8-C01CF2ED3403}" dt="2023-02-15T11:51:18.900" v="22379" actId="20577"/>
          <ac:spMkLst>
            <pc:docMk/>
            <pc:sldMk cId="2797430797" sldId="294"/>
            <ac:spMk id="3" creationId="{0D048173-0F05-9E84-4E2D-E95D75CD8C66}"/>
          </ac:spMkLst>
        </pc:spChg>
        <pc:picChg chg="add del mod">
          <ac:chgData name="Filotas Theodosiou" userId="4d314f86-04bd-4c94-b8b5-e595c52c48e0" providerId="ADAL" clId="{07244B10-9900-4B90-89A8-C01CF2ED3403}" dt="2023-02-15T11:51:21.643" v="22380" actId="478"/>
          <ac:picMkLst>
            <pc:docMk/>
            <pc:sldMk cId="2797430797" sldId="294"/>
            <ac:picMk id="12290" creationId="{696DC00C-0054-46BD-197E-AC05EC98BE93}"/>
          </ac:picMkLst>
        </pc:picChg>
      </pc:sldChg>
      <pc:sldChg chg="new del">
        <pc:chgData name="Filotas Theodosiou" userId="4d314f86-04bd-4c94-b8b5-e595c52c48e0" providerId="ADAL" clId="{07244B10-9900-4B90-89A8-C01CF2ED3403}" dt="2023-02-13T23:22:56.253" v="11170" actId="47"/>
        <pc:sldMkLst>
          <pc:docMk/>
          <pc:sldMk cId="2964371662" sldId="294"/>
        </pc:sldMkLst>
      </pc:sldChg>
      <pc:sldChg chg="new del">
        <pc:chgData name="Filotas Theodosiou" userId="4d314f86-04bd-4c94-b8b5-e595c52c48e0" providerId="ADAL" clId="{07244B10-9900-4B90-89A8-C01CF2ED3403}" dt="2023-02-13T23:23:02.246" v="11172" actId="47"/>
        <pc:sldMkLst>
          <pc:docMk/>
          <pc:sldMk cId="3624593052" sldId="294"/>
        </pc:sldMkLst>
      </pc:sldChg>
      <pc:sldChg chg="modSp new mod addCm">
        <pc:chgData name="Filotas Theodosiou" userId="4d314f86-04bd-4c94-b8b5-e595c52c48e0" providerId="ADAL" clId="{07244B10-9900-4B90-89A8-C01CF2ED3403}" dt="2023-02-15T11:50:50.867" v="22374" actId="20577"/>
        <pc:sldMkLst>
          <pc:docMk/>
          <pc:sldMk cId="3557307119" sldId="295"/>
        </pc:sldMkLst>
        <pc:spChg chg="mod">
          <ac:chgData name="Filotas Theodosiou" userId="4d314f86-04bd-4c94-b8b5-e595c52c48e0" providerId="ADAL" clId="{07244B10-9900-4B90-89A8-C01CF2ED3403}" dt="2023-02-15T08:23:34.027" v="21102" actId="20577"/>
          <ac:spMkLst>
            <pc:docMk/>
            <pc:sldMk cId="3557307119" sldId="295"/>
            <ac:spMk id="2" creationId="{48452E45-BBDB-3DE5-C99E-5AA0CC202C42}"/>
          </ac:spMkLst>
        </pc:spChg>
        <pc:spChg chg="mod">
          <ac:chgData name="Filotas Theodosiou" userId="4d314f86-04bd-4c94-b8b5-e595c52c48e0" providerId="ADAL" clId="{07244B10-9900-4B90-89A8-C01CF2ED3403}" dt="2023-02-15T11:50:50.867" v="22374" actId="20577"/>
          <ac:spMkLst>
            <pc:docMk/>
            <pc:sldMk cId="3557307119" sldId="295"/>
            <ac:spMk id="3" creationId="{4F247010-58F2-973B-48F3-08655FF507EB}"/>
          </ac:spMkLst>
        </pc:spChg>
      </pc:sldChg>
      <pc:sldChg chg="modSp new del mod">
        <pc:chgData name="Filotas Theodosiou" userId="4d314f86-04bd-4c94-b8b5-e595c52c48e0" providerId="ADAL" clId="{07244B10-9900-4B90-89A8-C01CF2ED3403}" dt="2023-02-14T18:48:41.225" v="17084" actId="47"/>
        <pc:sldMkLst>
          <pc:docMk/>
          <pc:sldMk cId="2313271845" sldId="296"/>
        </pc:sldMkLst>
        <pc:spChg chg="mod">
          <ac:chgData name="Filotas Theodosiou" userId="4d314f86-04bd-4c94-b8b5-e595c52c48e0" providerId="ADAL" clId="{07244B10-9900-4B90-89A8-C01CF2ED3403}" dt="2023-02-13T23:34:57.510" v="12394" actId="20577"/>
          <ac:spMkLst>
            <pc:docMk/>
            <pc:sldMk cId="2313271845" sldId="296"/>
            <ac:spMk id="2" creationId="{1B6C63EA-1A99-6DE7-12FB-58CA3C7905C0}"/>
          </ac:spMkLst>
        </pc:spChg>
        <pc:spChg chg="mod">
          <ac:chgData name="Filotas Theodosiou" userId="4d314f86-04bd-4c94-b8b5-e595c52c48e0" providerId="ADAL" clId="{07244B10-9900-4B90-89A8-C01CF2ED3403}" dt="2023-02-14T18:44:52.117" v="16723" actId="20577"/>
          <ac:spMkLst>
            <pc:docMk/>
            <pc:sldMk cId="2313271845" sldId="296"/>
            <ac:spMk id="3" creationId="{CBE12FD4-B7A6-38DB-253A-F2E4C1FF4EEC}"/>
          </ac:spMkLst>
        </pc:spChg>
      </pc:sldChg>
      <pc:sldChg chg="addSp modSp add mod ord addCm delCm modCm">
        <pc:chgData name="Filotas Theodosiou" userId="4d314f86-04bd-4c94-b8b5-e595c52c48e0" providerId="ADAL" clId="{07244B10-9900-4B90-89A8-C01CF2ED3403}" dt="2023-02-15T11:37:08.240" v="22303" actId="732"/>
        <pc:sldMkLst>
          <pc:docMk/>
          <pc:sldMk cId="1357726477" sldId="297"/>
        </pc:sldMkLst>
        <pc:spChg chg="mod">
          <ac:chgData name="Filotas Theodosiou" userId="4d314f86-04bd-4c94-b8b5-e595c52c48e0" providerId="ADAL" clId="{07244B10-9900-4B90-89A8-C01CF2ED3403}" dt="2023-02-14T21:18:18.390" v="19396" actId="20577"/>
          <ac:spMkLst>
            <pc:docMk/>
            <pc:sldMk cId="1357726477" sldId="297"/>
            <ac:spMk id="3" creationId="{65FCC0A1-0007-7592-7E22-E9E461B95E9C}"/>
          </ac:spMkLst>
        </pc:spChg>
        <pc:spChg chg="mod">
          <ac:chgData name="Filotas Theodosiou" userId="4d314f86-04bd-4c94-b8b5-e595c52c48e0" providerId="ADAL" clId="{07244B10-9900-4B90-89A8-C01CF2ED3403}" dt="2023-02-15T09:56:19.008" v="22263" actId="1076"/>
          <ac:spMkLst>
            <pc:docMk/>
            <pc:sldMk cId="1357726477" sldId="297"/>
            <ac:spMk id="4" creationId="{4ABC41EB-AE68-28FC-35A4-B69CB01E36DB}"/>
          </ac:spMkLst>
        </pc:spChg>
        <pc:spChg chg="mod">
          <ac:chgData name="Filotas Theodosiou" userId="4d314f86-04bd-4c94-b8b5-e595c52c48e0" providerId="ADAL" clId="{07244B10-9900-4B90-89A8-C01CF2ED3403}" dt="2023-02-15T09:16:22.943" v="21516" actId="1076"/>
          <ac:spMkLst>
            <pc:docMk/>
            <pc:sldMk cId="1357726477" sldId="297"/>
            <ac:spMk id="5" creationId="{541978DD-6901-354D-77AA-6B9E64E749E5}"/>
          </ac:spMkLst>
        </pc:spChg>
        <pc:spChg chg="add mod">
          <ac:chgData name="Filotas Theodosiou" userId="4d314f86-04bd-4c94-b8b5-e595c52c48e0" providerId="ADAL" clId="{07244B10-9900-4B90-89A8-C01CF2ED3403}" dt="2023-02-15T09:16:14.847" v="21515" actId="1076"/>
          <ac:spMkLst>
            <pc:docMk/>
            <pc:sldMk cId="1357726477" sldId="297"/>
            <ac:spMk id="6" creationId="{8998566D-955B-D44D-9A9D-5138114452F3}"/>
          </ac:spMkLst>
        </pc:spChg>
        <pc:picChg chg="mod modCrop">
          <ac:chgData name="Filotas Theodosiou" userId="4d314f86-04bd-4c94-b8b5-e595c52c48e0" providerId="ADAL" clId="{07244B10-9900-4B90-89A8-C01CF2ED3403}" dt="2023-02-15T11:37:08.240" v="22303" actId="732"/>
          <ac:picMkLst>
            <pc:docMk/>
            <pc:sldMk cId="1357726477" sldId="297"/>
            <ac:picMk id="7" creationId="{83E25FD0-D160-DE20-74C5-AE949E55BE33}"/>
          </ac:picMkLst>
        </pc:picChg>
      </pc:sldChg>
      <pc:sldChg chg="addSp delSp modSp add mod ord">
        <pc:chgData name="Filotas Theodosiou" userId="4d314f86-04bd-4c94-b8b5-e595c52c48e0" providerId="ADAL" clId="{07244B10-9900-4B90-89A8-C01CF2ED3403}" dt="2023-02-15T18:48:00.702" v="23033"/>
        <pc:sldMkLst>
          <pc:docMk/>
          <pc:sldMk cId="426295055" sldId="298"/>
        </pc:sldMkLst>
        <pc:spChg chg="add mod">
          <ac:chgData name="Filotas Theodosiou" userId="4d314f86-04bd-4c94-b8b5-e595c52c48e0" providerId="ADAL" clId="{07244B10-9900-4B90-89A8-C01CF2ED3403}" dt="2023-02-15T18:48:00.702" v="23033"/>
          <ac:spMkLst>
            <pc:docMk/>
            <pc:sldMk cId="426295055" sldId="298"/>
            <ac:spMk id="3" creationId="{1B361E7F-6322-EFE6-B9E6-C6C42521BE5A}"/>
          </ac:spMkLst>
        </pc:spChg>
        <pc:spChg chg="del mod">
          <ac:chgData name="Filotas Theodosiou" userId="4d314f86-04bd-4c94-b8b5-e595c52c48e0" providerId="ADAL" clId="{07244B10-9900-4B90-89A8-C01CF2ED3403}" dt="2023-02-14T14:28:58.925" v="14497" actId="478"/>
          <ac:spMkLst>
            <pc:docMk/>
            <pc:sldMk cId="426295055" sldId="298"/>
            <ac:spMk id="4" creationId="{D555D734-0491-952D-3B01-F8ED16BCD521}"/>
          </ac:spMkLst>
        </pc:spChg>
        <pc:spChg chg="del">
          <ac:chgData name="Filotas Theodosiou" userId="4d314f86-04bd-4c94-b8b5-e595c52c48e0" providerId="ADAL" clId="{07244B10-9900-4B90-89A8-C01CF2ED3403}" dt="2023-02-14T14:28:56.140" v="14494" actId="478"/>
          <ac:spMkLst>
            <pc:docMk/>
            <pc:sldMk cId="426295055" sldId="298"/>
            <ac:spMk id="7" creationId="{D9B06E60-F89B-AC33-BA26-ECC3F0B57084}"/>
          </ac:spMkLst>
        </pc:spChg>
        <pc:spChg chg="add mod">
          <ac:chgData name="Filotas Theodosiou" userId="4d314f86-04bd-4c94-b8b5-e595c52c48e0" providerId="ADAL" clId="{07244B10-9900-4B90-89A8-C01CF2ED3403}" dt="2023-02-14T21:06:41.377" v="19054" actId="1076"/>
          <ac:spMkLst>
            <pc:docMk/>
            <pc:sldMk cId="426295055" sldId="298"/>
            <ac:spMk id="10" creationId="{79E3F53F-CAEA-AB28-3032-9763071DDB1F}"/>
          </ac:spMkLst>
        </pc:spChg>
        <pc:picChg chg="add del mod modCrop">
          <ac:chgData name="Filotas Theodosiou" userId="4d314f86-04bd-4c94-b8b5-e595c52c48e0" providerId="ADAL" clId="{07244B10-9900-4B90-89A8-C01CF2ED3403}" dt="2023-02-14T14:21:53.067" v="14452" actId="478"/>
          <ac:picMkLst>
            <pc:docMk/>
            <pc:sldMk cId="426295055" sldId="298"/>
            <ac:picMk id="5" creationId="{82BC82C2-99E7-0D1D-7570-B4645DB959C2}"/>
          </ac:picMkLst>
        </pc:picChg>
        <pc:picChg chg="add mod">
          <ac:chgData name="Filotas Theodosiou" userId="4d314f86-04bd-4c94-b8b5-e595c52c48e0" providerId="ADAL" clId="{07244B10-9900-4B90-89A8-C01CF2ED3403}" dt="2023-02-14T21:06:33.911" v="19053" actId="1076"/>
          <ac:picMkLst>
            <pc:docMk/>
            <pc:sldMk cId="426295055" sldId="298"/>
            <ac:picMk id="8" creationId="{C9E2908C-758F-89A6-DAC4-96ADCBE1DA40}"/>
          </ac:picMkLst>
        </pc:picChg>
        <pc:picChg chg="del mod">
          <ac:chgData name="Filotas Theodosiou" userId="4d314f86-04bd-4c94-b8b5-e595c52c48e0" providerId="ADAL" clId="{07244B10-9900-4B90-89A8-C01CF2ED3403}" dt="2023-02-14T14:19:16.790" v="14427" actId="478"/>
          <ac:picMkLst>
            <pc:docMk/>
            <pc:sldMk cId="426295055" sldId="298"/>
            <ac:picMk id="9" creationId="{C06ED1DF-549D-9650-7F08-06EC5CBE25DA}"/>
          </ac:picMkLst>
        </pc:picChg>
      </pc:sldChg>
      <pc:sldChg chg="addSp delSp modSp add mod addCm">
        <pc:chgData name="Filotas Theodosiou" userId="4d314f86-04bd-4c94-b8b5-e595c52c48e0" providerId="ADAL" clId="{07244B10-9900-4B90-89A8-C01CF2ED3403}" dt="2023-02-15T18:47:57.402" v="23031"/>
        <pc:sldMkLst>
          <pc:docMk/>
          <pc:sldMk cId="730637483" sldId="299"/>
        </pc:sldMkLst>
        <pc:spChg chg="add mod">
          <ac:chgData name="Filotas Theodosiou" userId="4d314f86-04bd-4c94-b8b5-e595c52c48e0" providerId="ADAL" clId="{07244B10-9900-4B90-89A8-C01CF2ED3403}" dt="2023-02-15T18:47:57.402" v="23031"/>
          <ac:spMkLst>
            <pc:docMk/>
            <pc:sldMk cId="730637483" sldId="299"/>
            <ac:spMk id="3" creationId="{CAA0A8B8-1D39-9E50-178F-73D799561ACE}"/>
          </ac:spMkLst>
        </pc:spChg>
        <pc:spChg chg="del">
          <ac:chgData name="Filotas Theodosiou" userId="4d314f86-04bd-4c94-b8b5-e595c52c48e0" providerId="ADAL" clId="{07244B10-9900-4B90-89A8-C01CF2ED3403}" dt="2023-02-14T14:26:10.815" v="14475" actId="478"/>
          <ac:spMkLst>
            <pc:docMk/>
            <pc:sldMk cId="730637483" sldId="299"/>
            <ac:spMk id="4" creationId="{D555D734-0491-952D-3B01-F8ED16BCD521}"/>
          </ac:spMkLst>
        </pc:spChg>
        <pc:spChg chg="add mod">
          <ac:chgData name="Filotas Theodosiou" userId="4d314f86-04bd-4c94-b8b5-e595c52c48e0" providerId="ADAL" clId="{07244B10-9900-4B90-89A8-C01CF2ED3403}" dt="2023-02-14T21:10:00.944" v="19098" actId="207"/>
          <ac:spMkLst>
            <pc:docMk/>
            <pc:sldMk cId="730637483" sldId="299"/>
            <ac:spMk id="5" creationId="{2B56BB76-0B36-53A5-D0F4-04533F5708DD}"/>
          </ac:spMkLst>
        </pc:spChg>
        <pc:spChg chg="add mod">
          <ac:chgData name="Filotas Theodosiou" userId="4d314f86-04bd-4c94-b8b5-e595c52c48e0" providerId="ADAL" clId="{07244B10-9900-4B90-89A8-C01CF2ED3403}" dt="2023-02-14T21:07:35.964" v="19068"/>
          <ac:spMkLst>
            <pc:docMk/>
            <pc:sldMk cId="730637483" sldId="299"/>
            <ac:spMk id="7" creationId="{8ECA301C-E6F9-880C-8151-054B9A9B69CD}"/>
          </ac:spMkLst>
        </pc:spChg>
        <pc:spChg chg="del">
          <ac:chgData name="Filotas Theodosiou" userId="4d314f86-04bd-4c94-b8b5-e595c52c48e0" providerId="ADAL" clId="{07244B10-9900-4B90-89A8-C01CF2ED3403}" dt="2023-02-14T14:25:59.575" v="14473" actId="478"/>
          <ac:spMkLst>
            <pc:docMk/>
            <pc:sldMk cId="730637483" sldId="299"/>
            <ac:spMk id="7" creationId="{D9B06E60-F89B-AC33-BA26-ECC3F0B57084}"/>
          </ac:spMkLst>
        </pc:spChg>
        <pc:spChg chg="add del mod">
          <ac:chgData name="Filotas Theodosiou" userId="4d314f86-04bd-4c94-b8b5-e595c52c48e0" providerId="ADAL" clId="{07244B10-9900-4B90-89A8-C01CF2ED3403}" dt="2023-02-14T14:27:25.473" v="14488" actId="478"/>
          <ac:spMkLst>
            <pc:docMk/>
            <pc:sldMk cId="730637483" sldId="299"/>
            <ac:spMk id="8" creationId="{1C59A158-70EB-94E3-6D1C-4D99C5DB66B1}"/>
          </ac:spMkLst>
        </pc:spChg>
        <pc:spChg chg="add mod">
          <ac:chgData name="Filotas Theodosiou" userId="4d314f86-04bd-4c94-b8b5-e595c52c48e0" providerId="ADAL" clId="{07244B10-9900-4B90-89A8-C01CF2ED3403}" dt="2023-02-14T21:08:50.383" v="19085" actId="1076"/>
          <ac:spMkLst>
            <pc:docMk/>
            <pc:sldMk cId="730637483" sldId="299"/>
            <ac:spMk id="8" creationId="{5B62B550-542D-D3A2-4BB1-CF6D3F9A66A3}"/>
          </ac:spMkLst>
        </pc:spChg>
        <pc:spChg chg="add mod">
          <ac:chgData name="Filotas Theodosiou" userId="4d314f86-04bd-4c94-b8b5-e595c52c48e0" providerId="ADAL" clId="{07244B10-9900-4B90-89A8-C01CF2ED3403}" dt="2023-02-14T21:09:58.584" v="19097" actId="207"/>
          <ac:spMkLst>
            <pc:docMk/>
            <pc:sldMk cId="730637483" sldId="299"/>
            <ac:spMk id="9" creationId="{F2A2381F-5B45-A488-E5E2-D51DFEDBB318}"/>
          </ac:spMkLst>
        </pc:spChg>
        <pc:spChg chg="add del mod">
          <ac:chgData name="Filotas Theodosiou" userId="4d314f86-04bd-4c94-b8b5-e595c52c48e0" providerId="ADAL" clId="{07244B10-9900-4B90-89A8-C01CF2ED3403}" dt="2023-02-14T21:07:35.684" v="19067" actId="478"/>
          <ac:spMkLst>
            <pc:docMk/>
            <pc:sldMk cId="730637483" sldId="299"/>
            <ac:spMk id="10" creationId="{4868B2F9-61BF-767D-B0B1-12C4978511D7}"/>
          </ac:spMkLst>
        </pc:spChg>
        <pc:picChg chg="add del mod">
          <ac:chgData name="Filotas Theodosiou" userId="4d314f86-04bd-4c94-b8b5-e595c52c48e0" providerId="ADAL" clId="{07244B10-9900-4B90-89A8-C01CF2ED3403}" dt="2023-02-14T21:07:32.993" v="19066" actId="478"/>
          <ac:picMkLst>
            <pc:docMk/>
            <pc:sldMk cId="730637483" sldId="299"/>
            <ac:picMk id="3" creationId="{E694A1E9-2FD3-6406-2006-5702502FE5D7}"/>
          </ac:picMkLst>
        </pc:picChg>
        <pc:picChg chg="add mod">
          <ac:chgData name="Filotas Theodosiou" userId="4d314f86-04bd-4c94-b8b5-e595c52c48e0" providerId="ADAL" clId="{07244B10-9900-4B90-89A8-C01CF2ED3403}" dt="2023-02-14T21:07:35.964" v="19068"/>
          <ac:picMkLst>
            <pc:docMk/>
            <pc:sldMk cId="730637483" sldId="299"/>
            <ac:picMk id="4" creationId="{3A59A2A8-A43B-8544-5CAB-E755EC349F09}"/>
          </ac:picMkLst>
        </pc:picChg>
        <pc:picChg chg="add mod">
          <ac:chgData name="Filotas Theodosiou" userId="4d314f86-04bd-4c94-b8b5-e595c52c48e0" providerId="ADAL" clId="{07244B10-9900-4B90-89A8-C01CF2ED3403}" dt="2023-02-14T21:08:57.545" v="19086" actId="1076"/>
          <ac:picMkLst>
            <pc:docMk/>
            <pc:sldMk cId="730637483" sldId="299"/>
            <ac:picMk id="6" creationId="{568F175D-CC4A-8B2C-259F-EC3CABBA4C27}"/>
          </ac:picMkLst>
        </pc:picChg>
        <pc:picChg chg="del mod">
          <ac:chgData name="Filotas Theodosiou" userId="4d314f86-04bd-4c94-b8b5-e595c52c48e0" providerId="ADAL" clId="{07244B10-9900-4B90-89A8-C01CF2ED3403}" dt="2023-02-14T14:22:47.349" v="14459" actId="478"/>
          <ac:picMkLst>
            <pc:docMk/>
            <pc:sldMk cId="730637483" sldId="299"/>
            <ac:picMk id="11" creationId="{7900F3B8-8D0C-2138-5CBD-F439A4CE566F}"/>
          </ac:picMkLst>
        </pc:picChg>
        <pc:picChg chg="del">
          <ac:chgData name="Filotas Theodosiou" userId="4d314f86-04bd-4c94-b8b5-e595c52c48e0" providerId="ADAL" clId="{07244B10-9900-4B90-89A8-C01CF2ED3403}" dt="2023-02-14T14:23:51.525" v="14465" actId="478"/>
          <ac:picMkLst>
            <pc:docMk/>
            <pc:sldMk cId="730637483" sldId="299"/>
            <ac:picMk id="13" creationId="{9C3BB401-8CC4-35AB-7DD4-B32ED3FF2390}"/>
          </ac:picMkLst>
        </pc:picChg>
      </pc:sldChg>
      <pc:sldChg chg="addSp delSp modSp add mod">
        <pc:chgData name="Filotas Theodosiou" userId="4d314f86-04bd-4c94-b8b5-e595c52c48e0" providerId="ADAL" clId="{07244B10-9900-4B90-89A8-C01CF2ED3403}" dt="2023-02-14T23:25:14.471" v="20869" actId="20577"/>
        <pc:sldMkLst>
          <pc:docMk/>
          <pc:sldMk cId="3661439993" sldId="300"/>
        </pc:sldMkLst>
        <pc:spChg chg="mod">
          <ac:chgData name="Filotas Theodosiou" userId="4d314f86-04bd-4c94-b8b5-e595c52c48e0" providerId="ADAL" clId="{07244B10-9900-4B90-89A8-C01CF2ED3403}" dt="2023-02-14T21:13:05.086" v="19255" actId="207"/>
          <ac:spMkLst>
            <pc:docMk/>
            <pc:sldMk cId="3661439993" sldId="300"/>
            <ac:spMk id="4" creationId="{D555D734-0491-952D-3B01-F8ED16BCD521}"/>
          </ac:spMkLst>
        </pc:spChg>
        <pc:spChg chg="add mod">
          <ac:chgData name="Filotas Theodosiou" userId="4d314f86-04bd-4c94-b8b5-e595c52c48e0" providerId="ADAL" clId="{07244B10-9900-4B90-89A8-C01CF2ED3403}" dt="2023-02-14T21:10:28.753" v="19100"/>
          <ac:spMkLst>
            <pc:docMk/>
            <pc:sldMk cId="3661439993" sldId="300"/>
            <ac:spMk id="5" creationId="{32478B07-74F0-B3BF-59F8-CB7928AE649C}"/>
          </ac:spMkLst>
        </pc:spChg>
        <pc:spChg chg="add del mod">
          <ac:chgData name="Filotas Theodosiou" userId="4d314f86-04bd-4c94-b8b5-e595c52c48e0" providerId="ADAL" clId="{07244B10-9900-4B90-89A8-C01CF2ED3403}" dt="2023-02-14T21:10:28.453" v="19099" actId="478"/>
          <ac:spMkLst>
            <pc:docMk/>
            <pc:sldMk cId="3661439993" sldId="300"/>
            <ac:spMk id="6" creationId="{13CE04A0-D02E-8737-7A43-EA5890EE45DF}"/>
          </ac:spMkLst>
        </pc:spChg>
        <pc:spChg chg="add mod">
          <ac:chgData name="Filotas Theodosiou" userId="4d314f86-04bd-4c94-b8b5-e595c52c48e0" providerId="ADAL" clId="{07244B10-9900-4B90-89A8-C01CF2ED3403}" dt="2023-02-14T23:25:14.471" v="20869" actId="20577"/>
          <ac:spMkLst>
            <pc:docMk/>
            <pc:sldMk cId="3661439993" sldId="300"/>
            <ac:spMk id="6" creationId="{D43E0EC9-B2EE-B6ED-464B-3E1CF14C9A8C}"/>
          </ac:spMkLst>
        </pc:spChg>
        <pc:spChg chg="del mod">
          <ac:chgData name="Filotas Theodosiou" userId="4d314f86-04bd-4c94-b8b5-e595c52c48e0" providerId="ADAL" clId="{07244B10-9900-4B90-89A8-C01CF2ED3403}" dt="2023-02-14T21:10:28.453" v="19099" actId="478"/>
          <ac:spMkLst>
            <pc:docMk/>
            <pc:sldMk cId="3661439993" sldId="300"/>
            <ac:spMk id="7" creationId="{D9B06E60-F89B-AC33-BA26-ECC3F0B57084}"/>
          </ac:spMkLst>
        </pc:spChg>
        <pc:spChg chg="add mod">
          <ac:chgData name="Filotas Theodosiou" userId="4d314f86-04bd-4c94-b8b5-e595c52c48e0" providerId="ADAL" clId="{07244B10-9900-4B90-89A8-C01CF2ED3403}" dt="2023-02-14T21:10:28.753" v="19100"/>
          <ac:spMkLst>
            <pc:docMk/>
            <pc:sldMk cId="3661439993" sldId="300"/>
            <ac:spMk id="10" creationId="{BA12228D-5270-F5F9-5826-D4BAA30F7584}"/>
          </ac:spMkLst>
        </pc:spChg>
        <pc:spChg chg="add mod">
          <ac:chgData name="Filotas Theodosiou" userId="4d314f86-04bd-4c94-b8b5-e595c52c48e0" providerId="ADAL" clId="{07244B10-9900-4B90-89A8-C01CF2ED3403}" dt="2023-02-14T21:10:28.753" v="19100"/>
          <ac:spMkLst>
            <pc:docMk/>
            <pc:sldMk cId="3661439993" sldId="300"/>
            <ac:spMk id="11" creationId="{B3A30CAF-BCAC-6EB9-01FB-61937A5D4AA0}"/>
          </ac:spMkLst>
        </pc:spChg>
        <pc:spChg chg="add mod">
          <ac:chgData name="Filotas Theodosiou" userId="4d314f86-04bd-4c94-b8b5-e595c52c48e0" providerId="ADAL" clId="{07244B10-9900-4B90-89A8-C01CF2ED3403}" dt="2023-02-14T21:10:28.753" v="19100"/>
          <ac:spMkLst>
            <pc:docMk/>
            <pc:sldMk cId="3661439993" sldId="300"/>
            <ac:spMk id="12" creationId="{7AF38100-50FD-A891-C7E5-F56F895C6415}"/>
          </ac:spMkLst>
        </pc:spChg>
        <pc:picChg chg="add mod">
          <ac:chgData name="Filotas Theodosiou" userId="4d314f86-04bd-4c94-b8b5-e595c52c48e0" providerId="ADAL" clId="{07244B10-9900-4B90-89A8-C01CF2ED3403}" dt="2023-02-14T21:10:28.753" v="19100"/>
          <ac:picMkLst>
            <pc:docMk/>
            <pc:sldMk cId="3661439993" sldId="300"/>
            <ac:picMk id="3" creationId="{9885F6B7-45D8-DCB8-F189-1771048A30B9}"/>
          </ac:picMkLst>
        </pc:picChg>
        <pc:picChg chg="add del mod">
          <ac:chgData name="Filotas Theodosiou" userId="4d314f86-04bd-4c94-b8b5-e595c52c48e0" providerId="ADAL" clId="{07244B10-9900-4B90-89A8-C01CF2ED3403}" dt="2023-02-14T14:24:46.315" v="14470" actId="478"/>
          <ac:picMkLst>
            <pc:docMk/>
            <pc:sldMk cId="3661439993" sldId="300"/>
            <ac:picMk id="5" creationId="{ED922129-1D64-2381-449E-437F3B6A5298}"/>
          </ac:picMkLst>
        </pc:picChg>
        <pc:picChg chg="add del mod">
          <ac:chgData name="Filotas Theodosiou" userId="4d314f86-04bd-4c94-b8b5-e595c52c48e0" providerId="ADAL" clId="{07244B10-9900-4B90-89A8-C01CF2ED3403}" dt="2023-02-14T21:10:28.453" v="19099" actId="478"/>
          <ac:picMkLst>
            <pc:docMk/>
            <pc:sldMk cId="3661439993" sldId="300"/>
            <ac:picMk id="8" creationId="{5EB0BFD8-8C16-74AF-CCA8-A47D8EBB3BF3}"/>
          </ac:picMkLst>
        </pc:picChg>
        <pc:picChg chg="add del mod">
          <ac:chgData name="Filotas Theodosiou" userId="4d314f86-04bd-4c94-b8b5-e595c52c48e0" providerId="ADAL" clId="{07244B10-9900-4B90-89A8-C01CF2ED3403}" dt="2023-02-14T21:10:28.453" v="19099" actId="478"/>
          <ac:picMkLst>
            <pc:docMk/>
            <pc:sldMk cId="3661439993" sldId="300"/>
            <ac:picMk id="9" creationId="{79FF6B4C-5047-0596-D223-2D09C078C064}"/>
          </ac:picMkLst>
        </pc:picChg>
        <pc:picChg chg="del mod">
          <ac:chgData name="Filotas Theodosiou" userId="4d314f86-04bd-4c94-b8b5-e595c52c48e0" providerId="ADAL" clId="{07244B10-9900-4B90-89A8-C01CF2ED3403}" dt="2023-02-14T14:22:50.374" v="14461" actId="478"/>
          <ac:picMkLst>
            <pc:docMk/>
            <pc:sldMk cId="3661439993" sldId="300"/>
            <ac:picMk id="11" creationId="{7900F3B8-8D0C-2138-5CBD-F439A4CE566F}"/>
          </ac:picMkLst>
        </pc:picChg>
        <pc:picChg chg="add mod">
          <ac:chgData name="Filotas Theodosiou" userId="4d314f86-04bd-4c94-b8b5-e595c52c48e0" providerId="ADAL" clId="{07244B10-9900-4B90-89A8-C01CF2ED3403}" dt="2023-02-14T21:10:33.178" v="19101"/>
          <ac:picMkLst>
            <pc:docMk/>
            <pc:sldMk cId="3661439993" sldId="300"/>
            <ac:picMk id="13" creationId="{4C4A87A2-A734-0F95-9642-E2E7E7AADEDD}"/>
          </ac:picMkLst>
        </pc:picChg>
        <pc:picChg chg="del">
          <ac:chgData name="Filotas Theodosiou" userId="4d314f86-04bd-4c94-b8b5-e595c52c48e0" providerId="ADAL" clId="{07244B10-9900-4B90-89A8-C01CF2ED3403}" dt="2023-02-14T12:51:24.584" v="14342" actId="478"/>
          <ac:picMkLst>
            <pc:docMk/>
            <pc:sldMk cId="3661439993" sldId="300"/>
            <ac:picMk id="13" creationId="{9C3BB401-8CC4-35AB-7DD4-B32ED3FF2390}"/>
          </ac:picMkLst>
        </pc:picChg>
      </pc:sldChg>
      <pc:sldChg chg="addSp delSp modSp add mod">
        <pc:chgData name="Filotas Theodosiou" userId="4d314f86-04bd-4c94-b8b5-e595c52c48e0" providerId="ADAL" clId="{07244B10-9900-4B90-89A8-C01CF2ED3403}" dt="2023-02-15T18:47:58.964" v="23032"/>
        <pc:sldMkLst>
          <pc:docMk/>
          <pc:sldMk cId="1489887624" sldId="301"/>
        </pc:sldMkLst>
        <pc:spChg chg="add mod">
          <ac:chgData name="Filotas Theodosiou" userId="4d314f86-04bd-4c94-b8b5-e595c52c48e0" providerId="ADAL" clId="{07244B10-9900-4B90-89A8-C01CF2ED3403}" dt="2023-02-14T21:09:47.930" v="19095" actId="207"/>
          <ac:spMkLst>
            <pc:docMk/>
            <pc:sldMk cId="1489887624" sldId="301"/>
            <ac:spMk id="4" creationId="{87EB1EA1-FFCE-3F36-2434-1CBD9798A066}"/>
          </ac:spMkLst>
        </pc:spChg>
        <pc:spChg chg="add mod">
          <ac:chgData name="Filotas Theodosiou" userId="4d314f86-04bd-4c94-b8b5-e595c52c48e0" providerId="ADAL" clId="{07244B10-9900-4B90-89A8-C01CF2ED3403}" dt="2023-02-14T21:07:24.380" v="19063"/>
          <ac:spMkLst>
            <pc:docMk/>
            <pc:sldMk cId="1489887624" sldId="301"/>
            <ac:spMk id="5" creationId="{2148D4BF-0B83-4BB2-A6F1-A72912267013}"/>
          </ac:spMkLst>
        </pc:spChg>
        <pc:spChg chg="add mod">
          <ac:chgData name="Filotas Theodosiou" userId="4d314f86-04bd-4c94-b8b5-e595c52c48e0" providerId="ADAL" clId="{07244B10-9900-4B90-89A8-C01CF2ED3403}" dt="2023-02-14T21:09:34.064" v="19093"/>
          <ac:spMkLst>
            <pc:docMk/>
            <pc:sldMk cId="1489887624" sldId="301"/>
            <ac:spMk id="6" creationId="{EECECB03-C70F-EEFC-1C8B-73EC1CBE7535}"/>
          </ac:spMkLst>
        </pc:spChg>
        <pc:spChg chg="add mod">
          <ac:chgData name="Filotas Theodosiou" userId="4d314f86-04bd-4c94-b8b5-e595c52c48e0" providerId="ADAL" clId="{07244B10-9900-4B90-89A8-C01CF2ED3403}" dt="2023-02-15T18:47:58.964" v="23032"/>
          <ac:spMkLst>
            <pc:docMk/>
            <pc:sldMk cId="1489887624" sldId="301"/>
            <ac:spMk id="7" creationId="{101E1959-3796-2ABD-F1FE-45C1089BA0F9}"/>
          </ac:spMkLst>
        </pc:spChg>
        <pc:spChg chg="del">
          <ac:chgData name="Filotas Theodosiou" userId="4d314f86-04bd-4c94-b8b5-e595c52c48e0" providerId="ADAL" clId="{07244B10-9900-4B90-89A8-C01CF2ED3403}" dt="2023-02-14T21:09:37.668" v="19094" actId="478"/>
          <ac:spMkLst>
            <pc:docMk/>
            <pc:sldMk cId="1489887624" sldId="301"/>
            <ac:spMk id="19" creationId="{DCB72DFE-09B7-EF9B-0987-A9A04434F3E7}"/>
          </ac:spMkLst>
        </pc:spChg>
        <pc:spChg chg="del mod">
          <ac:chgData name="Filotas Theodosiou" userId="4d314f86-04bd-4c94-b8b5-e595c52c48e0" providerId="ADAL" clId="{07244B10-9900-4B90-89A8-C01CF2ED3403}" dt="2023-02-14T21:07:24.084" v="19062" actId="478"/>
          <ac:spMkLst>
            <pc:docMk/>
            <pc:sldMk cId="1489887624" sldId="301"/>
            <ac:spMk id="20" creationId="{0CDF3E83-58E1-7484-9D3F-910C762617FE}"/>
          </ac:spMkLst>
        </pc:spChg>
        <pc:picChg chg="add mod">
          <ac:chgData name="Filotas Theodosiou" userId="4d314f86-04bd-4c94-b8b5-e595c52c48e0" providerId="ADAL" clId="{07244B10-9900-4B90-89A8-C01CF2ED3403}" dt="2023-02-14T21:07:24.380" v="19063"/>
          <ac:picMkLst>
            <pc:docMk/>
            <pc:sldMk cId="1489887624" sldId="301"/>
            <ac:picMk id="3" creationId="{B14A62EE-B788-AB49-A4CC-270715DD198D}"/>
          </ac:picMkLst>
        </pc:picChg>
        <pc:picChg chg="del">
          <ac:chgData name="Filotas Theodosiou" userId="4d314f86-04bd-4c94-b8b5-e595c52c48e0" providerId="ADAL" clId="{07244B10-9900-4B90-89A8-C01CF2ED3403}" dt="2023-02-14T21:07:21.389" v="19060" actId="478"/>
          <ac:picMkLst>
            <pc:docMk/>
            <pc:sldMk cId="1489887624" sldId="301"/>
            <ac:picMk id="15" creationId="{3F2CBF06-7994-5E65-F472-8A795E7B0CC5}"/>
          </ac:picMkLst>
        </pc:picChg>
        <pc:picChg chg="add del mod">
          <ac:chgData name="Filotas Theodosiou" userId="4d314f86-04bd-4c94-b8b5-e595c52c48e0" providerId="ADAL" clId="{07244B10-9900-4B90-89A8-C01CF2ED3403}" dt="2023-02-14T21:09:33.693" v="19092" actId="1076"/>
          <ac:picMkLst>
            <pc:docMk/>
            <pc:sldMk cId="1489887624" sldId="301"/>
            <ac:picMk id="16" creationId="{720CFC9E-ACD2-D77D-DE7F-39307282ABFB}"/>
          </ac:picMkLst>
        </pc:picChg>
      </pc:sldChg>
      <pc:sldChg chg="delSp modSp add del mod">
        <pc:chgData name="Filotas Theodosiou" userId="4d314f86-04bd-4c94-b8b5-e595c52c48e0" providerId="ADAL" clId="{07244B10-9900-4B90-89A8-C01CF2ED3403}" dt="2023-02-14T17:11:52.099" v="14792" actId="47"/>
        <pc:sldMkLst>
          <pc:docMk/>
          <pc:sldMk cId="2707659847" sldId="302"/>
        </pc:sldMkLst>
        <pc:picChg chg="mod modCrop">
          <ac:chgData name="Filotas Theodosiou" userId="4d314f86-04bd-4c94-b8b5-e595c52c48e0" providerId="ADAL" clId="{07244B10-9900-4B90-89A8-C01CF2ED3403}" dt="2023-02-14T17:10:33.792" v="14788" actId="732"/>
          <ac:picMkLst>
            <pc:docMk/>
            <pc:sldMk cId="2707659847" sldId="302"/>
            <ac:picMk id="7" creationId="{5F3F71B0-FCDD-328B-A9A6-A1382B9914D2}"/>
          </ac:picMkLst>
        </pc:picChg>
        <pc:picChg chg="del mod">
          <ac:chgData name="Filotas Theodosiou" userId="4d314f86-04bd-4c94-b8b5-e595c52c48e0" providerId="ADAL" clId="{07244B10-9900-4B90-89A8-C01CF2ED3403}" dt="2023-02-14T17:10:16.052" v="14785" actId="478"/>
          <ac:picMkLst>
            <pc:docMk/>
            <pc:sldMk cId="2707659847" sldId="302"/>
            <ac:picMk id="8" creationId="{CF18DBD9-E07A-6084-9B1E-62ECC3DA8B18}"/>
          </ac:picMkLst>
        </pc:picChg>
      </pc:sldChg>
      <pc:sldChg chg="addSp delSp modSp add mod addCm delCm modCm">
        <pc:chgData name="Filotas Theodosiou" userId="4d314f86-04bd-4c94-b8b5-e595c52c48e0" providerId="ADAL" clId="{07244B10-9900-4B90-89A8-C01CF2ED3403}" dt="2023-02-16T09:40:43.487" v="23385"/>
        <pc:sldMkLst>
          <pc:docMk/>
          <pc:sldMk cId="2714512401" sldId="303"/>
        </pc:sldMkLst>
        <pc:spChg chg="del mod">
          <ac:chgData name="Filotas Theodosiou" userId="4d314f86-04bd-4c94-b8b5-e595c52c48e0" providerId="ADAL" clId="{07244B10-9900-4B90-89A8-C01CF2ED3403}" dt="2023-02-14T17:24:44.215" v="15037" actId="478"/>
          <ac:spMkLst>
            <pc:docMk/>
            <pc:sldMk cId="2714512401" sldId="303"/>
            <ac:spMk id="3" creationId="{BC5047D6-88A1-679E-76F7-625CCD6C8E8D}"/>
          </ac:spMkLst>
        </pc:spChg>
        <pc:spChg chg="add mod">
          <ac:chgData name="Filotas Theodosiou" userId="4d314f86-04bd-4c94-b8b5-e595c52c48e0" providerId="ADAL" clId="{07244B10-9900-4B90-89A8-C01CF2ED3403}" dt="2023-02-16T09:40:03.346" v="23376" actId="1076"/>
          <ac:spMkLst>
            <pc:docMk/>
            <pc:sldMk cId="2714512401" sldId="303"/>
            <ac:spMk id="4" creationId="{AB074564-1CC0-8C9A-B830-FBF2BA540176}"/>
          </ac:spMkLst>
        </pc:spChg>
        <pc:spChg chg="add mod">
          <ac:chgData name="Filotas Theodosiou" userId="4d314f86-04bd-4c94-b8b5-e595c52c48e0" providerId="ADAL" clId="{07244B10-9900-4B90-89A8-C01CF2ED3403}" dt="2023-02-16T09:40:01.379" v="23375" actId="1076"/>
          <ac:spMkLst>
            <pc:docMk/>
            <pc:sldMk cId="2714512401" sldId="303"/>
            <ac:spMk id="8" creationId="{A830DBD8-9CAB-1E14-1CB7-2A8E446D85A0}"/>
          </ac:spMkLst>
        </pc:spChg>
        <pc:spChg chg="add del mod">
          <ac:chgData name="Filotas Theodosiou" userId="4d314f86-04bd-4c94-b8b5-e595c52c48e0" providerId="ADAL" clId="{07244B10-9900-4B90-89A8-C01CF2ED3403}" dt="2023-02-14T17:23:06.447" v="14905" actId="21"/>
          <ac:spMkLst>
            <pc:docMk/>
            <pc:sldMk cId="2714512401" sldId="303"/>
            <ac:spMk id="8" creationId="{F78B6246-F877-AAC8-BE70-E0FE308F7659}"/>
          </ac:spMkLst>
        </pc:spChg>
        <pc:spChg chg="add mod">
          <ac:chgData name="Filotas Theodosiou" userId="4d314f86-04bd-4c94-b8b5-e595c52c48e0" providerId="ADAL" clId="{07244B10-9900-4B90-89A8-C01CF2ED3403}" dt="2023-02-14T20:28:59.028" v="18197" actId="20577"/>
          <ac:spMkLst>
            <pc:docMk/>
            <pc:sldMk cId="2714512401" sldId="303"/>
            <ac:spMk id="9" creationId="{530B3E2E-3AB3-3BF2-1ABC-C8483A91BB37}"/>
          </ac:spMkLst>
        </pc:spChg>
        <pc:spChg chg="add del mod">
          <ac:chgData name="Filotas Theodosiou" userId="4d314f86-04bd-4c94-b8b5-e595c52c48e0" providerId="ADAL" clId="{07244B10-9900-4B90-89A8-C01CF2ED3403}" dt="2023-02-14T17:23:06.447" v="14905" actId="21"/>
          <ac:spMkLst>
            <pc:docMk/>
            <pc:sldMk cId="2714512401" sldId="303"/>
            <ac:spMk id="11" creationId="{5049CAA9-C3DE-5C18-3C34-DB2C0F9C7186}"/>
          </ac:spMkLst>
        </pc:spChg>
        <pc:spChg chg="add del mod">
          <ac:chgData name="Filotas Theodosiou" userId="4d314f86-04bd-4c94-b8b5-e595c52c48e0" providerId="ADAL" clId="{07244B10-9900-4B90-89A8-C01CF2ED3403}" dt="2023-02-14T17:23:06.447" v="14905" actId="21"/>
          <ac:spMkLst>
            <pc:docMk/>
            <pc:sldMk cId="2714512401" sldId="303"/>
            <ac:spMk id="12" creationId="{08F94700-9DDF-7667-BAF7-9C34C9B68797}"/>
          </ac:spMkLst>
        </pc:spChg>
        <pc:spChg chg="add del mod">
          <ac:chgData name="Filotas Theodosiou" userId="4d314f86-04bd-4c94-b8b5-e595c52c48e0" providerId="ADAL" clId="{07244B10-9900-4B90-89A8-C01CF2ED3403}" dt="2023-02-14T17:23:06.447" v="14905" actId="21"/>
          <ac:spMkLst>
            <pc:docMk/>
            <pc:sldMk cId="2714512401" sldId="303"/>
            <ac:spMk id="13" creationId="{D8A48ABE-2A73-9346-E605-43628083A930}"/>
          </ac:spMkLst>
        </pc:spChg>
        <pc:spChg chg="add del mod">
          <ac:chgData name="Filotas Theodosiou" userId="4d314f86-04bd-4c94-b8b5-e595c52c48e0" providerId="ADAL" clId="{07244B10-9900-4B90-89A8-C01CF2ED3403}" dt="2023-02-14T17:23:06.447" v="14905" actId="21"/>
          <ac:spMkLst>
            <pc:docMk/>
            <pc:sldMk cId="2714512401" sldId="303"/>
            <ac:spMk id="14" creationId="{868EB176-90C3-9000-4B97-90C61D25D8A1}"/>
          </ac:spMkLst>
        </pc:spChg>
        <pc:spChg chg="add del mod">
          <ac:chgData name="Filotas Theodosiou" userId="4d314f86-04bd-4c94-b8b5-e595c52c48e0" providerId="ADAL" clId="{07244B10-9900-4B90-89A8-C01CF2ED3403}" dt="2023-02-14T17:23:06.447" v="14905" actId="21"/>
          <ac:spMkLst>
            <pc:docMk/>
            <pc:sldMk cId="2714512401" sldId="303"/>
            <ac:spMk id="19" creationId="{E87BE3D0-5EEF-186A-F2E2-5ECFF1324EA5}"/>
          </ac:spMkLst>
        </pc:spChg>
        <pc:spChg chg="add del">
          <ac:chgData name="Filotas Theodosiou" userId="4d314f86-04bd-4c94-b8b5-e595c52c48e0" providerId="ADAL" clId="{07244B10-9900-4B90-89A8-C01CF2ED3403}" dt="2023-02-16T09:39:14.888" v="23367" actId="478"/>
          <ac:spMkLst>
            <pc:docMk/>
            <pc:sldMk cId="2714512401" sldId="303"/>
            <ac:spMk id="22" creationId="{EC37618E-BBFA-9988-1D9D-4E76AB5C8783}"/>
          </ac:spMkLst>
        </pc:spChg>
        <pc:spChg chg="add del mod">
          <ac:chgData name="Filotas Theodosiou" userId="4d314f86-04bd-4c94-b8b5-e595c52c48e0" providerId="ADAL" clId="{07244B10-9900-4B90-89A8-C01CF2ED3403}" dt="2023-02-14T17:23:06.447" v="14905" actId="21"/>
          <ac:spMkLst>
            <pc:docMk/>
            <pc:sldMk cId="2714512401" sldId="303"/>
            <ac:spMk id="23" creationId="{9BC8D45E-50AA-03A7-6F67-0D8C575C2A74}"/>
          </ac:spMkLst>
        </pc:spChg>
        <pc:spChg chg="add mod">
          <ac:chgData name="Filotas Theodosiou" userId="4d314f86-04bd-4c94-b8b5-e595c52c48e0" providerId="ADAL" clId="{07244B10-9900-4B90-89A8-C01CF2ED3403}" dt="2023-02-16T09:40:06.187" v="23377" actId="1076"/>
          <ac:spMkLst>
            <pc:docMk/>
            <pc:sldMk cId="2714512401" sldId="303"/>
            <ac:spMk id="23" creationId="{DF20420B-DF5B-6FDF-8C54-623BCC072207}"/>
          </ac:spMkLst>
        </pc:spChg>
        <pc:spChg chg="add del mod">
          <ac:chgData name="Filotas Theodosiou" userId="4d314f86-04bd-4c94-b8b5-e595c52c48e0" providerId="ADAL" clId="{07244B10-9900-4B90-89A8-C01CF2ED3403}" dt="2023-02-16T09:40:37.466" v="23384"/>
          <ac:spMkLst>
            <pc:docMk/>
            <pc:sldMk cId="2714512401" sldId="303"/>
            <ac:spMk id="24" creationId="{6DF530EF-0368-82D2-EE03-C6DE859AE141}"/>
          </ac:spMkLst>
        </pc:spChg>
        <pc:spChg chg="add del mod">
          <ac:chgData name="Filotas Theodosiou" userId="4d314f86-04bd-4c94-b8b5-e595c52c48e0" providerId="ADAL" clId="{07244B10-9900-4B90-89A8-C01CF2ED3403}" dt="2023-02-15T15:01:56.346" v="22412" actId="5793"/>
          <ac:spMkLst>
            <pc:docMk/>
            <pc:sldMk cId="2714512401" sldId="303"/>
            <ac:spMk id="25" creationId="{12BA699E-31B4-0907-91B2-49B7C0FD9525}"/>
          </ac:spMkLst>
        </pc:spChg>
        <pc:spChg chg="add mod">
          <ac:chgData name="Filotas Theodosiou" userId="4d314f86-04bd-4c94-b8b5-e595c52c48e0" providerId="ADAL" clId="{07244B10-9900-4B90-89A8-C01CF2ED3403}" dt="2023-02-16T09:40:43.487" v="23385"/>
          <ac:spMkLst>
            <pc:docMk/>
            <pc:sldMk cId="2714512401" sldId="303"/>
            <ac:spMk id="26" creationId="{E9AEF009-E6D2-3FC2-28D9-514CF95FB8A1}"/>
          </ac:spMkLst>
        </pc:spChg>
        <pc:spChg chg="add del mod">
          <ac:chgData name="Filotas Theodosiou" userId="4d314f86-04bd-4c94-b8b5-e595c52c48e0" providerId="ADAL" clId="{07244B10-9900-4B90-89A8-C01CF2ED3403}" dt="2023-02-14T17:24:58.668" v="15042"/>
          <ac:spMkLst>
            <pc:docMk/>
            <pc:sldMk cId="2714512401" sldId="303"/>
            <ac:spMk id="26" creationId="{FFBBFB28-D5E0-B8F2-0C39-8DA41B65EFF6}"/>
          </ac:spMkLst>
        </pc:spChg>
        <pc:picChg chg="add del mod">
          <ac:chgData name="Filotas Theodosiou" userId="4d314f86-04bd-4c94-b8b5-e595c52c48e0" providerId="ADAL" clId="{07244B10-9900-4B90-89A8-C01CF2ED3403}" dt="2023-02-14T20:23:13.506" v="17982" actId="478"/>
          <ac:picMkLst>
            <pc:docMk/>
            <pc:sldMk cId="2714512401" sldId="303"/>
            <ac:picMk id="3" creationId="{D0F38A42-8249-EC9C-D5A0-94D32E2EE3B5}"/>
          </ac:picMkLst>
        </pc:picChg>
        <pc:picChg chg="add del mod">
          <ac:chgData name="Filotas Theodosiou" userId="4d314f86-04bd-4c94-b8b5-e595c52c48e0" providerId="ADAL" clId="{07244B10-9900-4B90-89A8-C01CF2ED3403}" dt="2023-02-14T20:23:25.199" v="17985"/>
          <ac:picMkLst>
            <pc:docMk/>
            <pc:sldMk cId="2714512401" sldId="303"/>
            <ac:picMk id="5" creationId="{70310B7E-4947-94C9-B413-AFC65C376106}"/>
          </ac:picMkLst>
        </pc:picChg>
        <pc:picChg chg="add mod ord">
          <ac:chgData name="Filotas Theodosiou" userId="4d314f86-04bd-4c94-b8b5-e595c52c48e0" providerId="ADAL" clId="{07244B10-9900-4B90-89A8-C01CF2ED3403}" dt="2023-02-14T20:23:39.152" v="17989" actId="167"/>
          <ac:picMkLst>
            <pc:docMk/>
            <pc:sldMk cId="2714512401" sldId="303"/>
            <ac:picMk id="6" creationId="{81213D67-6FCE-B855-37AF-88D02B828377}"/>
          </ac:picMkLst>
        </pc:picChg>
        <pc:picChg chg="add del mod">
          <ac:chgData name="Filotas Theodosiou" userId="4d314f86-04bd-4c94-b8b5-e595c52c48e0" providerId="ADAL" clId="{07244B10-9900-4B90-89A8-C01CF2ED3403}" dt="2023-02-14T17:19:57.274" v="14834" actId="478"/>
          <ac:picMkLst>
            <pc:docMk/>
            <pc:sldMk cId="2714512401" sldId="303"/>
            <ac:picMk id="6" creationId="{82C83F0D-0D6C-0AA3-D6E0-3490A3B1EB12}"/>
          </ac:picMkLst>
        </pc:picChg>
        <pc:picChg chg="del mod">
          <ac:chgData name="Filotas Theodosiou" userId="4d314f86-04bd-4c94-b8b5-e595c52c48e0" providerId="ADAL" clId="{07244B10-9900-4B90-89A8-C01CF2ED3403}" dt="2023-02-14T20:23:06.345" v="17980" actId="478"/>
          <ac:picMkLst>
            <pc:docMk/>
            <pc:sldMk cId="2714512401" sldId="303"/>
            <ac:picMk id="7" creationId="{5F3F71B0-FCDD-328B-A9A6-A1382B9914D2}"/>
          </ac:picMkLst>
        </pc:picChg>
        <pc:picChg chg="add del mod">
          <ac:chgData name="Filotas Theodosiou" userId="4d314f86-04bd-4c94-b8b5-e595c52c48e0" providerId="ADAL" clId="{07244B10-9900-4B90-89A8-C01CF2ED3403}" dt="2023-02-14T17:23:06.447" v="14905" actId="21"/>
          <ac:picMkLst>
            <pc:docMk/>
            <pc:sldMk cId="2714512401" sldId="303"/>
            <ac:picMk id="10" creationId="{A975FA9A-5689-9498-7567-5E2A47562E1B}"/>
          </ac:picMkLst>
        </pc:picChg>
        <pc:cxnChg chg="add del">
          <ac:chgData name="Filotas Theodosiou" userId="4d314f86-04bd-4c94-b8b5-e595c52c48e0" providerId="ADAL" clId="{07244B10-9900-4B90-89A8-C01CF2ED3403}" dt="2023-02-16T09:38:19.444" v="23341" actId="11529"/>
          <ac:cxnSpMkLst>
            <pc:docMk/>
            <pc:sldMk cId="2714512401" sldId="303"/>
            <ac:cxnSpMk id="5" creationId="{16E9267C-4B59-00E9-04A1-203A80C110C1}"/>
          </ac:cxnSpMkLst>
        </pc:cxnChg>
        <pc:cxnChg chg="add del mod">
          <ac:chgData name="Filotas Theodosiou" userId="4d314f86-04bd-4c94-b8b5-e595c52c48e0" providerId="ADAL" clId="{07244B10-9900-4B90-89A8-C01CF2ED3403}" dt="2023-02-16T09:38:57.195" v="23365" actId="478"/>
          <ac:cxnSpMkLst>
            <pc:docMk/>
            <pc:sldMk cId="2714512401" sldId="303"/>
            <ac:cxnSpMk id="10" creationId="{7CA7D002-F2DE-D9E1-116C-C86B980812EC}"/>
          </ac:cxnSpMkLst>
        </pc:cxnChg>
        <pc:cxnChg chg="add del mod">
          <ac:chgData name="Filotas Theodosiou" userId="4d314f86-04bd-4c94-b8b5-e595c52c48e0" providerId="ADAL" clId="{07244B10-9900-4B90-89A8-C01CF2ED3403}" dt="2023-02-14T17:23:06.447" v="14905" actId="21"/>
          <ac:cxnSpMkLst>
            <pc:docMk/>
            <pc:sldMk cId="2714512401" sldId="303"/>
            <ac:cxnSpMk id="16" creationId="{39F146F7-5555-235D-DA51-04085B0D5B0C}"/>
          </ac:cxnSpMkLst>
        </pc:cxnChg>
        <pc:cxnChg chg="add del mod">
          <ac:chgData name="Filotas Theodosiou" userId="4d314f86-04bd-4c94-b8b5-e595c52c48e0" providerId="ADAL" clId="{07244B10-9900-4B90-89A8-C01CF2ED3403}" dt="2023-02-14T17:23:06.447" v="14905" actId="21"/>
          <ac:cxnSpMkLst>
            <pc:docMk/>
            <pc:sldMk cId="2714512401" sldId="303"/>
            <ac:cxnSpMk id="20" creationId="{7B12D339-4C75-7EE4-0E85-55CA8185904D}"/>
          </ac:cxnSpMkLst>
        </pc:cxnChg>
      </pc:sldChg>
      <pc:sldChg chg="addSp delSp modSp add del mod modCm">
        <pc:chgData name="Filotas Theodosiou" userId="4d314f86-04bd-4c94-b8b5-e595c52c48e0" providerId="ADAL" clId="{07244B10-9900-4B90-89A8-C01CF2ED3403}" dt="2023-02-15T15:04:28.061" v="22414" actId="47"/>
        <pc:sldMkLst>
          <pc:docMk/>
          <pc:sldMk cId="3848107803" sldId="304"/>
        </pc:sldMkLst>
        <pc:spChg chg="add mod">
          <ac:chgData name="Filotas Theodosiou" userId="4d314f86-04bd-4c94-b8b5-e595c52c48e0" providerId="ADAL" clId="{07244B10-9900-4B90-89A8-C01CF2ED3403}" dt="2023-02-14T22:47:20.578" v="20607"/>
          <ac:spMkLst>
            <pc:docMk/>
            <pc:sldMk cId="3848107803" sldId="304"/>
            <ac:spMk id="3" creationId="{97645438-EF8B-D877-44F0-DD32947362FD}"/>
          </ac:spMkLst>
        </pc:spChg>
        <pc:spChg chg="del mod">
          <ac:chgData name="Filotas Theodosiou" userId="4d314f86-04bd-4c94-b8b5-e595c52c48e0" providerId="ADAL" clId="{07244B10-9900-4B90-89A8-C01CF2ED3403}" dt="2023-02-14T20:21:36.137" v="17902" actId="478"/>
          <ac:spMkLst>
            <pc:docMk/>
            <pc:sldMk cId="3848107803" sldId="304"/>
            <ac:spMk id="3" creationId="{BC5047D6-88A1-679E-76F7-625CCD6C8E8D}"/>
          </ac:spMkLst>
        </pc:spChg>
        <pc:spChg chg="del">
          <ac:chgData name="Filotas Theodosiou" userId="4d314f86-04bd-4c94-b8b5-e595c52c48e0" providerId="ADAL" clId="{07244B10-9900-4B90-89A8-C01CF2ED3403}" dt="2023-02-14T17:11:56.476" v="14794" actId="478"/>
          <ac:spMkLst>
            <pc:docMk/>
            <pc:sldMk cId="3848107803" sldId="304"/>
            <ac:spMk id="4" creationId="{AB074564-1CC0-8C9A-B830-FBF2BA540176}"/>
          </ac:spMkLst>
        </pc:spChg>
        <pc:spChg chg="add mod">
          <ac:chgData name="Filotas Theodosiou" userId="4d314f86-04bd-4c94-b8b5-e595c52c48e0" providerId="ADAL" clId="{07244B10-9900-4B90-89A8-C01CF2ED3403}" dt="2023-02-15T09:54:49.037" v="22248"/>
          <ac:spMkLst>
            <pc:docMk/>
            <pc:sldMk cId="3848107803" sldId="304"/>
            <ac:spMk id="4" creationId="{DA8D751B-F4E2-1494-D28C-7B17B3EEB8C8}"/>
          </ac:spMkLst>
        </pc:spChg>
        <pc:spChg chg="add mod">
          <ac:chgData name="Filotas Theodosiou" userId="4d314f86-04bd-4c94-b8b5-e595c52c48e0" providerId="ADAL" clId="{07244B10-9900-4B90-89A8-C01CF2ED3403}" dt="2023-02-14T17:23:11.794" v="14907" actId="1076"/>
          <ac:spMkLst>
            <pc:docMk/>
            <pc:sldMk cId="3848107803" sldId="304"/>
            <ac:spMk id="5" creationId="{69BCBA80-B83A-5724-434D-6C310902BB66}"/>
          </ac:spMkLst>
        </pc:spChg>
        <pc:spChg chg="add del mod">
          <ac:chgData name="Filotas Theodosiou" userId="4d314f86-04bd-4c94-b8b5-e595c52c48e0" providerId="ADAL" clId="{07244B10-9900-4B90-89A8-C01CF2ED3403}" dt="2023-02-14T20:21:37.632" v="17904" actId="478"/>
          <ac:spMkLst>
            <pc:docMk/>
            <pc:sldMk cId="3848107803" sldId="304"/>
            <ac:spMk id="7" creationId="{4C528142-F23C-1A57-D807-7858C1741995}"/>
          </ac:spMkLst>
        </pc:spChg>
        <pc:spChg chg="add mod">
          <ac:chgData name="Filotas Theodosiou" userId="4d314f86-04bd-4c94-b8b5-e595c52c48e0" providerId="ADAL" clId="{07244B10-9900-4B90-89A8-C01CF2ED3403}" dt="2023-02-15T09:54:49.037" v="22248"/>
          <ac:spMkLst>
            <pc:docMk/>
            <pc:sldMk cId="3848107803" sldId="304"/>
            <ac:spMk id="7" creationId="{646379C6-ABA1-DD40-CA1C-110183020C97}"/>
          </ac:spMkLst>
        </pc:spChg>
        <pc:spChg chg="add mod">
          <ac:chgData name="Filotas Theodosiou" userId="4d314f86-04bd-4c94-b8b5-e595c52c48e0" providerId="ADAL" clId="{07244B10-9900-4B90-89A8-C01CF2ED3403}" dt="2023-02-14T17:23:11.794" v="14907" actId="1076"/>
          <ac:spMkLst>
            <pc:docMk/>
            <pc:sldMk cId="3848107803" sldId="304"/>
            <ac:spMk id="8" creationId="{ACFD6EB3-0C60-ADAD-7E97-BC3C23A78DF4}"/>
          </ac:spMkLst>
        </pc:spChg>
        <pc:spChg chg="add mod">
          <ac:chgData name="Filotas Theodosiou" userId="4d314f86-04bd-4c94-b8b5-e595c52c48e0" providerId="ADAL" clId="{07244B10-9900-4B90-89A8-C01CF2ED3403}" dt="2023-02-14T17:23:11.794" v="14907" actId="1076"/>
          <ac:spMkLst>
            <pc:docMk/>
            <pc:sldMk cId="3848107803" sldId="304"/>
            <ac:spMk id="9" creationId="{B64E6E83-DF75-E3CD-F2D1-66F796CEA3B5}"/>
          </ac:spMkLst>
        </pc:spChg>
        <pc:spChg chg="add mod">
          <ac:chgData name="Filotas Theodosiou" userId="4d314f86-04bd-4c94-b8b5-e595c52c48e0" providerId="ADAL" clId="{07244B10-9900-4B90-89A8-C01CF2ED3403}" dt="2023-02-14T17:23:11.794" v="14907" actId="1076"/>
          <ac:spMkLst>
            <pc:docMk/>
            <pc:sldMk cId="3848107803" sldId="304"/>
            <ac:spMk id="10" creationId="{4934B006-0CD4-E1EA-979B-CD6059014BCC}"/>
          </ac:spMkLst>
        </pc:spChg>
        <pc:spChg chg="add mod">
          <ac:chgData name="Filotas Theodosiou" userId="4d314f86-04bd-4c94-b8b5-e595c52c48e0" providerId="ADAL" clId="{07244B10-9900-4B90-89A8-C01CF2ED3403}" dt="2023-02-14T17:23:11.794" v="14907" actId="1076"/>
          <ac:spMkLst>
            <pc:docMk/>
            <pc:sldMk cId="3848107803" sldId="304"/>
            <ac:spMk id="11" creationId="{0E7030FF-A070-63DB-72B0-A5BEC0E9E303}"/>
          </ac:spMkLst>
        </pc:spChg>
        <pc:spChg chg="add mod">
          <ac:chgData name="Filotas Theodosiou" userId="4d314f86-04bd-4c94-b8b5-e595c52c48e0" providerId="ADAL" clId="{07244B10-9900-4B90-89A8-C01CF2ED3403}" dt="2023-02-14T17:23:11.794" v="14907" actId="1076"/>
          <ac:spMkLst>
            <pc:docMk/>
            <pc:sldMk cId="3848107803" sldId="304"/>
            <ac:spMk id="13" creationId="{482E239C-8D7A-44E2-A6FC-9907566783DF}"/>
          </ac:spMkLst>
        </pc:spChg>
        <pc:spChg chg="add mod">
          <ac:chgData name="Filotas Theodosiou" userId="4d314f86-04bd-4c94-b8b5-e595c52c48e0" providerId="ADAL" clId="{07244B10-9900-4B90-89A8-C01CF2ED3403}" dt="2023-02-14T17:23:11.794" v="14907" actId="1076"/>
          <ac:spMkLst>
            <pc:docMk/>
            <pc:sldMk cId="3848107803" sldId="304"/>
            <ac:spMk id="15" creationId="{422B30BB-C376-4882-B37B-7B2072A1E884}"/>
          </ac:spMkLst>
        </pc:spChg>
        <pc:spChg chg="add mod">
          <ac:chgData name="Filotas Theodosiou" userId="4d314f86-04bd-4c94-b8b5-e595c52c48e0" providerId="ADAL" clId="{07244B10-9900-4B90-89A8-C01CF2ED3403}" dt="2023-02-15T15:01:03.007" v="22406" actId="5793"/>
          <ac:spMkLst>
            <pc:docMk/>
            <pc:sldMk cId="3848107803" sldId="304"/>
            <ac:spMk id="17" creationId="{E41F545F-CF96-8503-EB92-B8B3867C4CE5}"/>
          </ac:spMkLst>
        </pc:spChg>
        <pc:spChg chg="add del mod">
          <ac:chgData name="Filotas Theodosiou" userId="4d314f86-04bd-4c94-b8b5-e595c52c48e0" providerId="ADAL" clId="{07244B10-9900-4B90-89A8-C01CF2ED3403}" dt="2023-02-14T22:47:20.236" v="20606" actId="478"/>
          <ac:spMkLst>
            <pc:docMk/>
            <pc:sldMk cId="3848107803" sldId="304"/>
            <ac:spMk id="18" creationId="{C7302C1F-AFA3-9E9D-19B3-1B9E56E9BD69}"/>
          </ac:spMkLst>
        </pc:spChg>
        <pc:picChg chg="add mod">
          <ac:chgData name="Filotas Theodosiou" userId="4d314f86-04bd-4c94-b8b5-e595c52c48e0" providerId="ADAL" clId="{07244B10-9900-4B90-89A8-C01CF2ED3403}" dt="2023-02-14T17:23:11.794" v="14907" actId="1076"/>
          <ac:picMkLst>
            <pc:docMk/>
            <pc:sldMk cId="3848107803" sldId="304"/>
            <ac:picMk id="6" creationId="{E0FE5DB7-833C-01F1-C082-1C6E3973C74F}"/>
          </ac:picMkLst>
        </pc:picChg>
        <pc:picChg chg="del">
          <ac:chgData name="Filotas Theodosiou" userId="4d314f86-04bd-4c94-b8b5-e595c52c48e0" providerId="ADAL" clId="{07244B10-9900-4B90-89A8-C01CF2ED3403}" dt="2023-02-14T17:24:28.506" v="15035" actId="478"/>
          <ac:picMkLst>
            <pc:docMk/>
            <pc:sldMk cId="3848107803" sldId="304"/>
            <ac:picMk id="7" creationId="{5F3F71B0-FCDD-328B-A9A6-A1382B9914D2}"/>
          </ac:picMkLst>
        </pc:picChg>
        <pc:picChg chg="add mod">
          <ac:chgData name="Filotas Theodosiou" userId="4d314f86-04bd-4c94-b8b5-e595c52c48e0" providerId="ADAL" clId="{07244B10-9900-4B90-89A8-C01CF2ED3403}" dt="2023-02-14T20:22:58.513" v="17979" actId="1076"/>
          <ac:picMkLst>
            <pc:docMk/>
            <pc:sldMk cId="3848107803" sldId="304"/>
            <ac:picMk id="16" creationId="{D83BA338-5EA5-8258-F41D-B00ED0114B99}"/>
          </ac:picMkLst>
        </pc:picChg>
        <pc:cxnChg chg="add mod">
          <ac:chgData name="Filotas Theodosiou" userId="4d314f86-04bd-4c94-b8b5-e595c52c48e0" providerId="ADAL" clId="{07244B10-9900-4B90-89A8-C01CF2ED3403}" dt="2023-02-14T17:23:11.794" v="14907" actId="1076"/>
          <ac:cxnSpMkLst>
            <pc:docMk/>
            <pc:sldMk cId="3848107803" sldId="304"/>
            <ac:cxnSpMk id="12" creationId="{3F29C201-9D73-E411-D9D6-2FF8F03496EB}"/>
          </ac:cxnSpMkLst>
        </pc:cxnChg>
        <pc:cxnChg chg="add mod">
          <ac:chgData name="Filotas Theodosiou" userId="4d314f86-04bd-4c94-b8b5-e595c52c48e0" providerId="ADAL" clId="{07244B10-9900-4B90-89A8-C01CF2ED3403}" dt="2023-02-14T17:23:11.794" v="14907" actId="1076"/>
          <ac:cxnSpMkLst>
            <pc:docMk/>
            <pc:sldMk cId="3848107803" sldId="304"/>
            <ac:cxnSpMk id="14" creationId="{04051791-371C-BC38-CF89-D03BD7B49054}"/>
          </ac:cxnSpMkLst>
        </pc:cxnChg>
      </pc:sldChg>
      <pc:sldChg chg="addSp delSp modSp add mod modCm">
        <pc:chgData name="Filotas Theodosiou" userId="4d314f86-04bd-4c94-b8b5-e595c52c48e0" providerId="ADAL" clId="{07244B10-9900-4B90-89A8-C01CF2ED3403}" dt="2023-02-16T09:25:53.961" v="23263"/>
        <pc:sldMkLst>
          <pc:docMk/>
          <pc:sldMk cId="1241408663" sldId="305"/>
        </pc:sldMkLst>
        <pc:spChg chg="del">
          <ac:chgData name="Filotas Theodosiou" userId="4d314f86-04bd-4c94-b8b5-e595c52c48e0" providerId="ADAL" clId="{07244B10-9900-4B90-89A8-C01CF2ED3403}" dt="2023-02-14T22:00:54.080" v="20193" actId="478"/>
          <ac:spMkLst>
            <pc:docMk/>
            <pc:sldMk cId="1241408663" sldId="305"/>
            <ac:spMk id="2" creationId="{EBDCBDA5-B141-716D-0F7E-5395BD37AE6E}"/>
          </ac:spMkLst>
        </pc:spChg>
        <pc:spChg chg="del">
          <ac:chgData name="Filotas Theodosiou" userId="4d314f86-04bd-4c94-b8b5-e595c52c48e0" providerId="ADAL" clId="{07244B10-9900-4B90-89A8-C01CF2ED3403}" dt="2023-02-15T08:18:59.984" v="20922" actId="478"/>
          <ac:spMkLst>
            <pc:docMk/>
            <pc:sldMk cId="1241408663" sldId="305"/>
            <ac:spMk id="3" creationId="{F6436400-0C2B-D1EA-7348-7A6D826B1691}"/>
          </ac:spMkLst>
        </pc:spChg>
        <pc:spChg chg="mod">
          <ac:chgData name="Filotas Theodosiou" userId="4d314f86-04bd-4c94-b8b5-e595c52c48e0" providerId="ADAL" clId="{07244B10-9900-4B90-89A8-C01CF2ED3403}" dt="2023-02-15T16:03:48.082" v="22707" actId="20577"/>
          <ac:spMkLst>
            <pc:docMk/>
            <pc:sldMk cId="1241408663" sldId="305"/>
            <ac:spMk id="4" creationId="{61EEC399-3F77-2181-DE21-CF9F14B7AAE2}"/>
          </ac:spMkLst>
        </pc:spChg>
        <pc:spChg chg="add del mod">
          <ac:chgData name="Filotas Theodosiou" userId="4d314f86-04bd-4c94-b8b5-e595c52c48e0" providerId="ADAL" clId="{07244B10-9900-4B90-89A8-C01CF2ED3403}" dt="2023-02-15T08:19:02.653" v="20924" actId="478"/>
          <ac:spMkLst>
            <pc:docMk/>
            <pc:sldMk cId="1241408663" sldId="305"/>
            <ac:spMk id="5" creationId="{03BFB3B7-A90F-26FA-F93C-AE346DF0A4BC}"/>
          </ac:spMkLst>
        </pc:spChg>
        <pc:spChg chg="add mod">
          <ac:chgData name="Filotas Theodosiou" userId="4d314f86-04bd-4c94-b8b5-e595c52c48e0" providerId="ADAL" clId="{07244B10-9900-4B90-89A8-C01CF2ED3403}" dt="2023-02-16T09:25:53.961" v="23263"/>
          <ac:spMkLst>
            <pc:docMk/>
            <pc:sldMk cId="1241408663" sldId="305"/>
            <ac:spMk id="6" creationId="{72F65854-29E2-5AD9-8809-1E0EF31092A1}"/>
          </ac:spMkLst>
        </pc:spChg>
        <pc:spChg chg="add del mod">
          <ac:chgData name="Filotas Theodosiou" userId="4d314f86-04bd-4c94-b8b5-e595c52c48e0" providerId="ADAL" clId="{07244B10-9900-4B90-89A8-C01CF2ED3403}" dt="2023-02-14T22:00:57.293" v="20194" actId="478"/>
          <ac:spMkLst>
            <pc:docMk/>
            <pc:sldMk cId="1241408663" sldId="305"/>
            <ac:spMk id="6" creationId="{F54EBB89-625F-8FAE-6F4D-37B315824DBB}"/>
          </ac:spMkLst>
        </pc:spChg>
        <pc:spChg chg="add mod">
          <ac:chgData name="Filotas Theodosiou" userId="4d314f86-04bd-4c94-b8b5-e595c52c48e0" providerId="ADAL" clId="{07244B10-9900-4B90-89A8-C01CF2ED3403}" dt="2023-02-14T22:00:57.563" v="20195"/>
          <ac:spMkLst>
            <pc:docMk/>
            <pc:sldMk cId="1241408663" sldId="305"/>
            <ac:spMk id="7" creationId="{65FDC192-AF14-064B-D98F-DA8608E45BC7}"/>
          </ac:spMkLst>
        </pc:spChg>
      </pc:sldChg>
      <pc:sldChg chg="modSp add del">
        <pc:chgData name="Filotas Theodosiou" userId="4d314f86-04bd-4c94-b8b5-e595c52c48e0" providerId="ADAL" clId="{07244B10-9900-4B90-89A8-C01CF2ED3403}" dt="2023-02-14T18:14:57.637" v="16049" actId="47"/>
        <pc:sldMkLst>
          <pc:docMk/>
          <pc:sldMk cId="2710813040" sldId="306"/>
        </pc:sldMkLst>
        <pc:picChg chg="mod">
          <ac:chgData name="Filotas Theodosiou" userId="4d314f86-04bd-4c94-b8b5-e595c52c48e0" providerId="ADAL" clId="{07244B10-9900-4B90-89A8-C01CF2ED3403}" dt="2023-02-14T18:00:19.273" v="15972" actId="1076"/>
          <ac:picMkLst>
            <pc:docMk/>
            <pc:sldMk cId="2710813040" sldId="306"/>
            <ac:picMk id="5124" creationId="{54ED1D7A-1EAA-3CFD-4EDF-CA688737D1A0}"/>
          </ac:picMkLst>
        </pc:picChg>
      </pc:sldChg>
      <pc:sldChg chg="add del">
        <pc:chgData name="Filotas Theodosiou" userId="4d314f86-04bd-4c94-b8b5-e595c52c48e0" providerId="ADAL" clId="{07244B10-9900-4B90-89A8-C01CF2ED3403}" dt="2023-02-14T18:15:45.341" v="16061" actId="47"/>
        <pc:sldMkLst>
          <pc:docMk/>
          <pc:sldMk cId="1240158652" sldId="307"/>
        </pc:sldMkLst>
      </pc:sldChg>
      <pc:sldChg chg="modSp add del mod">
        <pc:chgData name="Filotas Theodosiou" userId="4d314f86-04bd-4c94-b8b5-e595c52c48e0" providerId="ADAL" clId="{07244B10-9900-4B90-89A8-C01CF2ED3403}" dt="2023-02-14T18:03:12.886" v="16024" actId="47"/>
        <pc:sldMkLst>
          <pc:docMk/>
          <pc:sldMk cId="3108030875" sldId="308"/>
        </pc:sldMkLst>
        <pc:spChg chg="mod">
          <ac:chgData name="Filotas Theodosiou" userId="4d314f86-04bd-4c94-b8b5-e595c52c48e0" providerId="ADAL" clId="{07244B10-9900-4B90-89A8-C01CF2ED3403}" dt="2023-02-14T18:00:50.532" v="15981" actId="1076"/>
          <ac:spMkLst>
            <pc:docMk/>
            <pc:sldMk cId="3108030875" sldId="308"/>
            <ac:spMk id="5" creationId="{F0138EB8-CB71-BE77-6900-E580C7783118}"/>
          </ac:spMkLst>
        </pc:spChg>
        <pc:spChg chg="mod">
          <ac:chgData name="Filotas Theodosiou" userId="4d314f86-04bd-4c94-b8b5-e595c52c48e0" providerId="ADAL" clId="{07244B10-9900-4B90-89A8-C01CF2ED3403}" dt="2023-02-14T18:00:54.543" v="15982" actId="1076"/>
          <ac:spMkLst>
            <pc:docMk/>
            <pc:sldMk cId="3108030875" sldId="308"/>
            <ac:spMk id="6" creationId="{26DEC46D-2060-988D-831B-7226ED610F8E}"/>
          </ac:spMkLst>
        </pc:spChg>
      </pc:sldChg>
      <pc:sldChg chg="delSp modSp add del mod">
        <pc:chgData name="Filotas Theodosiou" userId="4d314f86-04bd-4c94-b8b5-e595c52c48e0" providerId="ADAL" clId="{07244B10-9900-4B90-89A8-C01CF2ED3403}" dt="2023-02-14T18:14:54.041" v="16048" actId="47"/>
        <pc:sldMkLst>
          <pc:docMk/>
          <pc:sldMk cId="957116683" sldId="309"/>
        </pc:sldMkLst>
        <pc:spChg chg="del mod">
          <ac:chgData name="Filotas Theodosiou" userId="4d314f86-04bd-4c94-b8b5-e595c52c48e0" providerId="ADAL" clId="{07244B10-9900-4B90-89A8-C01CF2ED3403}" dt="2023-02-14T18:03:29.379" v="16030" actId="478"/>
          <ac:spMkLst>
            <pc:docMk/>
            <pc:sldMk cId="957116683" sldId="309"/>
            <ac:spMk id="5" creationId="{F0138EB8-CB71-BE77-6900-E580C7783118}"/>
          </ac:spMkLst>
        </pc:spChg>
        <pc:spChg chg="del mod">
          <ac:chgData name="Filotas Theodosiou" userId="4d314f86-04bd-4c94-b8b5-e595c52c48e0" providerId="ADAL" clId="{07244B10-9900-4B90-89A8-C01CF2ED3403}" dt="2023-02-14T18:03:31.114" v="16031" actId="478"/>
          <ac:spMkLst>
            <pc:docMk/>
            <pc:sldMk cId="957116683" sldId="309"/>
            <ac:spMk id="6" creationId="{26DEC46D-2060-988D-831B-7226ED610F8E}"/>
          </ac:spMkLst>
        </pc:spChg>
        <pc:picChg chg="del">
          <ac:chgData name="Filotas Theodosiou" userId="4d314f86-04bd-4c94-b8b5-e595c52c48e0" providerId="ADAL" clId="{07244B10-9900-4B90-89A8-C01CF2ED3403}" dt="2023-02-14T18:01:39.955" v="15987" actId="478"/>
          <ac:picMkLst>
            <pc:docMk/>
            <pc:sldMk cId="957116683" sldId="309"/>
            <ac:picMk id="8" creationId="{543055E7-E65E-1E0B-4E50-4AACCD7CAD83}"/>
          </ac:picMkLst>
        </pc:picChg>
        <pc:picChg chg="del mod">
          <ac:chgData name="Filotas Theodosiou" userId="4d314f86-04bd-4c94-b8b5-e595c52c48e0" providerId="ADAL" clId="{07244B10-9900-4B90-89A8-C01CF2ED3403}" dt="2023-02-14T18:03:27.592" v="16029" actId="478"/>
          <ac:picMkLst>
            <pc:docMk/>
            <pc:sldMk cId="957116683" sldId="309"/>
            <ac:picMk id="5124" creationId="{54ED1D7A-1EAA-3CFD-4EDF-CA688737D1A0}"/>
          </ac:picMkLst>
        </pc:picChg>
        <pc:picChg chg="mod">
          <ac:chgData name="Filotas Theodosiou" userId="4d314f86-04bd-4c94-b8b5-e595c52c48e0" providerId="ADAL" clId="{07244B10-9900-4B90-89A8-C01CF2ED3403}" dt="2023-02-14T18:02:37.858" v="16018" actId="1076"/>
          <ac:picMkLst>
            <pc:docMk/>
            <pc:sldMk cId="957116683" sldId="309"/>
            <ac:picMk id="5126" creationId="{7F2D60A9-03B5-E4EF-3D71-69D450D17D99}"/>
          </ac:picMkLst>
        </pc:picChg>
      </pc:sldChg>
      <pc:sldChg chg="delSp add del">
        <pc:chgData name="Filotas Theodosiou" userId="4d314f86-04bd-4c94-b8b5-e595c52c48e0" providerId="ADAL" clId="{07244B10-9900-4B90-89A8-C01CF2ED3403}" dt="2023-02-14T18:14:52.057" v="16047" actId="47"/>
        <pc:sldMkLst>
          <pc:docMk/>
          <pc:sldMk cId="4184149598" sldId="310"/>
        </pc:sldMkLst>
        <pc:picChg chg="del">
          <ac:chgData name="Filotas Theodosiou" userId="4d314f86-04bd-4c94-b8b5-e595c52c48e0" providerId="ADAL" clId="{07244B10-9900-4B90-89A8-C01CF2ED3403}" dt="2023-02-14T18:03:24.186" v="16028" actId="478"/>
          <ac:picMkLst>
            <pc:docMk/>
            <pc:sldMk cId="4184149598" sldId="310"/>
            <ac:picMk id="5124" creationId="{54ED1D7A-1EAA-3CFD-4EDF-CA688737D1A0}"/>
          </ac:picMkLst>
        </pc:picChg>
      </pc:sldChg>
      <pc:sldChg chg="addSp modSp add del">
        <pc:chgData name="Filotas Theodosiou" userId="4d314f86-04bd-4c94-b8b5-e595c52c48e0" providerId="ADAL" clId="{07244B10-9900-4B90-89A8-C01CF2ED3403}" dt="2023-02-14T18:15:12.886" v="16055" actId="47"/>
        <pc:sldMkLst>
          <pc:docMk/>
          <pc:sldMk cId="3464549162" sldId="311"/>
        </pc:sldMkLst>
        <pc:spChg chg="mod">
          <ac:chgData name="Filotas Theodosiou" userId="4d314f86-04bd-4c94-b8b5-e595c52c48e0" providerId="ADAL" clId="{07244B10-9900-4B90-89A8-C01CF2ED3403}" dt="2023-02-14T18:14:42.403" v="16046" actId="1076"/>
          <ac:spMkLst>
            <pc:docMk/>
            <pc:sldMk cId="3464549162" sldId="311"/>
            <ac:spMk id="5" creationId="{F0138EB8-CB71-BE77-6900-E580C7783118}"/>
          </ac:spMkLst>
        </pc:spChg>
        <pc:spChg chg="mod">
          <ac:chgData name="Filotas Theodosiou" userId="4d314f86-04bd-4c94-b8b5-e595c52c48e0" providerId="ADAL" clId="{07244B10-9900-4B90-89A8-C01CF2ED3403}" dt="2023-02-14T18:14:42.403" v="16046" actId="1076"/>
          <ac:spMkLst>
            <pc:docMk/>
            <pc:sldMk cId="3464549162" sldId="311"/>
            <ac:spMk id="6" creationId="{26DEC46D-2060-988D-831B-7226ED610F8E}"/>
          </ac:spMkLst>
        </pc:spChg>
        <pc:picChg chg="mod">
          <ac:chgData name="Filotas Theodosiou" userId="4d314f86-04bd-4c94-b8b5-e595c52c48e0" providerId="ADAL" clId="{07244B10-9900-4B90-89A8-C01CF2ED3403}" dt="2023-02-14T18:14:42.403" v="16046" actId="1076"/>
          <ac:picMkLst>
            <pc:docMk/>
            <pc:sldMk cId="3464549162" sldId="311"/>
            <ac:picMk id="5124" creationId="{54ED1D7A-1EAA-3CFD-4EDF-CA688737D1A0}"/>
          </ac:picMkLst>
        </pc:picChg>
        <pc:picChg chg="mod">
          <ac:chgData name="Filotas Theodosiou" userId="4d314f86-04bd-4c94-b8b5-e595c52c48e0" providerId="ADAL" clId="{07244B10-9900-4B90-89A8-C01CF2ED3403}" dt="2023-02-14T18:14:42.403" v="16046" actId="1076"/>
          <ac:picMkLst>
            <pc:docMk/>
            <pc:sldMk cId="3464549162" sldId="311"/>
            <ac:picMk id="5126" creationId="{7F2D60A9-03B5-E4EF-3D71-69D450D17D99}"/>
          </ac:picMkLst>
        </pc:picChg>
        <pc:picChg chg="add mod">
          <ac:chgData name="Filotas Theodosiou" userId="4d314f86-04bd-4c94-b8b5-e595c52c48e0" providerId="ADAL" clId="{07244B10-9900-4B90-89A8-C01CF2ED3403}" dt="2023-02-14T18:14:37.324" v="16045" actId="1076"/>
          <ac:picMkLst>
            <pc:docMk/>
            <pc:sldMk cId="3464549162" sldId="311"/>
            <ac:picMk id="6146" creationId="{3D189671-6FF7-C993-B8AB-80F166FDEEF5}"/>
          </ac:picMkLst>
        </pc:picChg>
        <pc:picChg chg="add mod">
          <ac:chgData name="Filotas Theodosiou" userId="4d314f86-04bd-4c94-b8b5-e595c52c48e0" providerId="ADAL" clId="{07244B10-9900-4B90-89A8-C01CF2ED3403}" dt="2023-02-14T18:13:59.551" v="16039" actId="1076"/>
          <ac:picMkLst>
            <pc:docMk/>
            <pc:sldMk cId="3464549162" sldId="311"/>
            <ac:picMk id="6148" creationId="{9C7174A9-7B25-8613-75CE-54DC80ED5C8C}"/>
          </ac:picMkLst>
        </pc:picChg>
      </pc:sldChg>
      <pc:sldChg chg="addSp delSp modSp add del mod ord modCm">
        <pc:chgData name="Filotas Theodosiou" userId="4d314f86-04bd-4c94-b8b5-e595c52c48e0" providerId="ADAL" clId="{07244B10-9900-4B90-89A8-C01CF2ED3403}" dt="2023-02-15T18:45:41.219" v="23030" actId="47"/>
        <pc:sldMkLst>
          <pc:docMk/>
          <pc:sldMk cId="2572508930" sldId="312"/>
        </pc:sldMkLst>
        <pc:spChg chg="del">
          <ac:chgData name="Filotas Theodosiou" userId="4d314f86-04bd-4c94-b8b5-e595c52c48e0" providerId="ADAL" clId="{07244B10-9900-4B90-89A8-C01CF2ED3403}" dt="2023-02-14T21:02:41.319" v="19008" actId="478"/>
          <ac:spMkLst>
            <pc:docMk/>
            <pc:sldMk cId="2572508930" sldId="312"/>
            <ac:spMk id="3" creationId="{D41C67A3-DE87-9BBD-9B83-382F3977F615}"/>
          </ac:spMkLst>
        </pc:spChg>
        <pc:spChg chg="add del mod">
          <ac:chgData name="Filotas Theodosiou" userId="4d314f86-04bd-4c94-b8b5-e595c52c48e0" providerId="ADAL" clId="{07244B10-9900-4B90-89A8-C01CF2ED3403}" dt="2023-02-14T21:02:44.177" v="19012" actId="478"/>
          <ac:spMkLst>
            <pc:docMk/>
            <pc:sldMk cId="2572508930" sldId="312"/>
            <ac:spMk id="5" creationId="{A507C0F4-4093-2C54-C037-4F18DE624B69}"/>
          </ac:spMkLst>
        </pc:spChg>
        <pc:spChg chg="del">
          <ac:chgData name="Filotas Theodosiou" userId="4d314f86-04bd-4c94-b8b5-e595c52c48e0" providerId="ADAL" clId="{07244B10-9900-4B90-89A8-C01CF2ED3403}" dt="2023-02-14T18:15:30.424" v="16060" actId="478"/>
          <ac:spMkLst>
            <pc:docMk/>
            <pc:sldMk cId="2572508930" sldId="312"/>
            <ac:spMk id="5" creationId="{F0138EB8-CB71-BE77-6900-E580C7783118}"/>
          </ac:spMkLst>
        </pc:spChg>
        <pc:spChg chg="del">
          <ac:chgData name="Filotas Theodosiou" userId="4d314f86-04bd-4c94-b8b5-e595c52c48e0" providerId="ADAL" clId="{07244B10-9900-4B90-89A8-C01CF2ED3403}" dt="2023-02-14T18:15:30.424" v="16060" actId="478"/>
          <ac:spMkLst>
            <pc:docMk/>
            <pc:sldMk cId="2572508930" sldId="312"/>
            <ac:spMk id="6" creationId="{26DEC46D-2060-988D-831B-7226ED610F8E}"/>
          </ac:spMkLst>
        </pc:spChg>
        <pc:spChg chg="add del mod">
          <ac:chgData name="Filotas Theodosiou" userId="4d314f86-04bd-4c94-b8b5-e595c52c48e0" providerId="ADAL" clId="{07244B10-9900-4B90-89A8-C01CF2ED3403}" dt="2023-02-14T21:02:42.988" v="19011"/>
          <ac:spMkLst>
            <pc:docMk/>
            <pc:sldMk cId="2572508930" sldId="312"/>
            <ac:spMk id="6" creationId="{D5B51B9B-AFC7-13D2-E6BC-A64E8F369157}"/>
          </ac:spMkLst>
        </pc:spChg>
        <pc:spChg chg="add mod">
          <ac:chgData name="Filotas Theodosiou" userId="4d314f86-04bd-4c94-b8b5-e595c52c48e0" providerId="ADAL" clId="{07244B10-9900-4B90-89A8-C01CF2ED3403}" dt="2023-02-15T15:26:13.426" v="22593" actId="1076"/>
          <ac:spMkLst>
            <pc:docMk/>
            <pc:sldMk cId="2572508930" sldId="312"/>
            <ac:spMk id="7" creationId="{3DA45CC4-B2D2-8C34-B3A0-2198247962C7}"/>
          </ac:spMkLst>
        </pc:spChg>
        <pc:picChg chg="del">
          <ac:chgData name="Filotas Theodosiou" userId="4d314f86-04bd-4c94-b8b5-e595c52c48e0" providerId="ADAL" clId="{07244B10-9900-4B90-89A8-C01CF2ED3403}" dt="2023-02-14T18:15:26.510" v="16059" actId="478"/>
          <ac:picMkLst>
            <pc:docMk/>
            <pc:sldMk cId="2572508930" sldId="312"/>
            <ac:picMk id="5124" creationId="{54ED1D7A-1EAA-3CFD-4EDF-CA688737D1A0}"/>
          </ac:picMkLst>
        </pc:picChg>
        <pc:picChg chg="del">
          <ac:chgData name="Filotas Theodosiou" userId="4d314f86-04bd-4c94-b8b5-e595c52c48e0" providerId="ADAL" clId="{07244B10-9900-4B90-89A8-C01CF2ED3403}" dt="2023-02-15T15:24:49.784" v="22581" actId="478"/>
          <ac:picMkLst>
            <pc:docMk/>
            <pc:sldMk cId="2572508930" sldId="312"/>
            <ac:picMk id="5126" creationId="{7F2D60A9-03B5-E4EF-3D71-69D450D17D99}"/>
          </ac:picMkLst>
        </pc:picChg>
        <pc:picChg chg="del">
          <ac:chgData name="Filotas Theodosiou" userId="4d314f86-04bd-4c94-b8b5-e595c52c48e0" providerId="ADAL" clId="{07244B10-9900-4B90-89A8-C01CF2ED3403}" dt="2023-02-14T18:15:09.159" v="16054" actId="478"/>
          <ac:picMkLst>
            <pc:docMk/>
            <pc:sldMk cId="2572508930" sldId="312"/>
            <ac:picMk id="6146" creationId="{3D189671-6FF7-C993-B8AB-80F166FDEEF5}"/>
          </ac:picMkLst>
        </pc:picChg>
        <pc:picChg chg="del">
          <ac:chgData name="Filotas Theodosiou" userId="4d314f86-04bd-4c94-b8b5-e595c52c48e0" providerId="ADAL" clId="{07244B10-9900-4B90-89A8-C01CF2ED3403}" dt="2023-02-14T18:15:09.159" v="16054" actId="478"/>
          <ac:picMkLst>
            <pc:docMk/>
            <pc:sldMk cId="2572508930" sldId="312"/>
            <ac:picMk id="6148" creationId="{9C7174A9-7B25-8613-75CE-54DC80ED5C8C}"/>
          </ac:picMkLst>
        </pc:picChg>
      </pc:sldChg>
      <pc:sldChg chg="addSp delSp modSp add mod modCm">
        <pc:chgData name="Filotas Theodosiou" userId="4d314f86-04bd-4c94-b8b5-e595c52c48e0" providerId="ADAL" clId="{07244B10-9900-4B90-89A8-C01CF2ED3403}" dt="2023-02-15T15:26:39.606" v="22602" actId="1076"/>
        <pc:sldMkLst>
          <pc:docMk/>
          <pc:sldMk cId="2782190553" sldId="313"/>
        </pc:sldMkLst>
        <pc:spChg chg="del">
          <ac:chgData name="Filotas Theodosiou" userId="4d314f86-04bd-4c94-b8b5-e595c52c48e0" providerId="ADAL" clId="{07244B10-9900-4B90-89A8-C01CF2ED3403}" dt="2023-02-14T21:02:52.345" v="19014" actId="478"/>
          <ac:spMkLst>
            <pc:docMk/>
            <pc:sldMk cId="2782190553" sldId="313"/>
            <ac:spMk id="3" creationId="{D41C67A3-DE87-9BBD-9B83-382F3977F615}"/>
          </ac:spMkLst>
        </pc:spChg>
        <pc:spChg chg="add del mod">
          <ac:chgData name="Filotas Theodosiou" userId="4d314f86-04bd-4c94-b8b5-e595c52c48e0" providerId="ADAL" clId="{07244B10-9900-4B90-89A8-C01CF2ED3403}" dt="2023-02-14T21:02:54.935" v="19018" actId="478"/>
          <ac:spMkLst>
            <pc:docMk/>
            <pc:sldMk cId="2782190553" sldId="313"/>
            <ac:spMk id="7" creationId="{E72D2DE9-21F8-9D9F-5108-B5C98B703CF1}"/>
          </ac:spMkLst>
        </pc:spChg>
        <pc:spChg chg="add del mod">
          <ac:chgData name="Filotas Theodosiou" userId="4d314f86-04bd-4c94-b8b5-e595c52c48e0" providerId="ADAL" clId="{07244B10-9900-4B90-89A8-C01CF2ED3403}" dt="2023-02-14T21:02:53.770" v="19017"/>
          <ac:spMkLst>
            <pc:docMk/>
            <pc:sldMk cId="2782190553" sldId="313"/>
            <ac:spMk id="8" creationId="{CE2167D3-DB12-E9AA-5040-9FE5AA2B068D}"/>
          </ac:spMkLst>
        </pc:spChg>
        <pc:spChg chg="add mod">
          <ac:chgData name="Filotas Theodosiou" userId="4d314f86-04bd-4c94-b8b5-e595c52c48e0" providerId="ADAL" clId="{07244B10-9900-4B90-89A8-C01CF2ED3403}" dt="2023-02-15T15:26:39.606" v="22602" actId="1076"/>
          <ac:spMkLst>
            <pc:docMk/>
            <pc:sldMk cId="2782190553" sldId="313"/>
            <ac:spMk id="9" creationId="{E659419C-4605-C5A8-BB54-04796D583368}"/>
          </ac:spMkLst>
        </pc:spChg>
        <pc:picChg chg="mod">
          <ac:chgData name="Filotas Theodosiou" userId="4d314f86-04bd-4c94-b8b5-e595c52c48e0" providerId="ADAL" clId="{07244B10-9900-4B90-89A8-C01CF2ED3403}" dt="2023-02-14T21:03:08.319" v="19021" actId="1076"/>
          <ac:picMkLst>
            <pc:docMk/>
            <pc:sldMk cId="2782190553" sldId="313"/>
            <ac:picMk id="6146" creationId="{3D189671-6FF7-C993-B8AB-80F166FDEEF5}"/>
          </ac:picMkLst>
        </pc:picChg>
        <pc:picChg chg="del">
          <ac:chgData name="Filotas Theodosiou" userId="4d314f86-04bd-4c94-b8b5-e595c52c48e0" providerId="ADAL" clId="{07244B10-9900-4B90-89A8-C01CF2ED3403}" dt="2023-02-14T18:15:04.587" v="16053" actId="478"/>
          <ac:picMkLst>
            <pc:docMk/>
            <pc:sldMk cId="2782190553" sldId="313"/>
            <ac:picMk id="6148" creationId="{9C7174A9-7B25-8613-75CE-54DC80ED5C8C}"/>
          </ac:picMkLst>
        </pc:picChg>
      </pc:sldChg>
      <pc:sldChg chg="addSp delSp modSp add mod modCm">
        <pc:chgData name="Filotas Theodosiou" userId="4d314f86-04bd-4c94-b8b5-e595c52c48e0" providerId="ADAL" clId="{07244B10-9900-4B90-89A8-C01CF2ED3403}" dt="2023-02-15T15:26:46.681" v="22605" actId="1076"/>
        <pc:sldMkLst>
          <pc:docMk/>
          <pc:sldMk cId="3662595568" sldId="314"/>
        </pc:sldMkLst>
        <pc:spChg chg="del">
          <ac:chgData name="Filotas Theodosiou" userId="4d314f86-04bd-4c94-b8b5-e595c52c48e0" providerId="ADAL" clId="{07244B10-9900-4B90-89A8-C01CF2ED3403}" dt="2023-02-14T21:03:24.168" v="19024" actId="478"/>
          <ac:spMkLst>
            <pc:docMk/>
            <pc:sldMk cId="3662595568" sldId="314"/>
            <ac:spMk id="3" creationId="{D41C67A3-DE87-9BBD-9B83-382F3977F615}"/>
          </ac:spMkLst>
        </pc:spChg>
        <pc:spChg chg="add del mod">
          <ac:chgData name="Filotas Theodosiou" userId="4d314f86-04bd-4c94-b8b5-e595c52c48e0" providerId="ADAL" clId="{07244B10-9900-4B90-89A8-C01CF2ED3403}" dt="2023-02-14T21:03:26.816" v="19026" actId="478"/>
          <ac:spMkLst>
            <pc:docMk/>
            <pc:sldMk cId="3662595568" sldId="314"/>
            <ac:spMk id="8" creationId="{AE85B6ED-8F38-AD61-B652-94CF3D9F79DB}"/>
          </ac:spMkLst>
        </pc:spChg>
        <pc:spChg chg="add mod">
          <ac:chgData name="Filotas Theodosiou" userId="4d314f86-04bd-4c94-b8b5-e595c52c48e0" providerId="ADAL" clId="{07244B10-9900-4B90-89A8-C01CF2ED3403}" dt="2023-02-15T15:26:46.681" v="22605" actId="1076"/>
          <ac:spMkLst>
            <pc:docMk/>
            <pc:sldMk cId="3662595568" sldId="314"/>
            <ac:spMk id="9" creationId="{AA9F1341-8917-E1E6-10D7-834AF84CA252}"/>
          </ac:spMkLst>
        </pc:spChg>
        <pc:spChg chg="add mod">
          <ac:chgData name="Filotas Theodosiou" userId="4d314f86-04bd-4c94-b8b5-e595c52c48e0" providerId="ADAL" clId="{07244B10-9900-4B90-89A8-C01CF2ED3403}" dt="2023-02-15T11:43:33.143" v="22321" actId="255"/>
          <ac:spMkLst>
            <pc:docMk/>
            <pc:sldMk cId="3662595568" sldId="314"/>
            <ac:spMk id="10" creationId="{DBCFBBE6-3C30-87F2-0488-DF787967613A}"/>
          </ac:spMkLst>
        </pc:spChg>
        <pc:picChg chg="add mod">
          <ac:chgData name="Filotas Theodosiou" userId="4d314f86-04bd-4c94-b8b5-e595c52c48e0" providerId="ADAL" clId="{07244B10-9900-4B90-89A8-C01CF2ED3403}" dt="2023-02-14T21:03:12.577" v="19023"/>
          <ac:picMkLst>
            <pc:docMk/>
            <pc:sldMk cId="3662595568" sldId="314"/>
            <ac:picMk id="4" creationId="{91D2A183-DC6B-8E00-F2D4-8B6BD28DC232}"/>
          </ac:picMkLst>
        </pc:picChg>
        <pc:picChg chg="del">
          <ac:chgData name="Filotas Theodosiou" userId="4d314f86-04bd-4c94-b8b5-e595c52c48e0" providerId="ADAL" clId="{07244B10-9900-4B90-89A8-C01CF2ED3403}" dt="2023-02-14T21:03:12.255" v="19022" actId="478"/>
          <ac:picMkLst>
            <pc:docMk/>
            <pc:sldMk cId="3662595568" sldId="314"/>
            <ac:picMk id="6146" creationId="{3D189671-6FF7-C993-B8AB-80F166FDEEF5}"/>
          </ac:picMkLst>
        </pc:picChg>
      </pc:sldChg>
      <pc:sldChg chg="addSp delSp modSp add mod modCm">
        <pc:chgData name="Filotas Theodosiou" userId="4d314f86-04bd-4c94-b8b5-e595c52c48e0" providerId="ADAL" clId="{07244B10-9900-4B90-89A8-C01CF2ED3403}" dt="2023-02-15T15:26:21.590" v="22596" actId="1076"/>
        <pc:sldMkLst>
          <pc:docMk/>
          <pc:sldMk cId="496637674" sldId="315"/>
        </pc:sldMkLst>
        <pc:spChg chg="del">
          <ac:chgData name="Filotas Theodosiou" userId="4d314f86-04bd-4c94-b8b5-e595c52c48e0" providerId="ADAL" clId="{07244B10-9900-4B90-89A8-C01CF2ED3403}" dt="2023-02-14T21:02:33.106" v="19002" actId="478"/>
          <ac:spMkLst>
            <pc:docMk/>
            <pc:sldMk cId="496637674" sldId="315"/>
            <ac:spMk id="3" creationId="{D41C67A3-DE87-9BBD-9B83-382F3977F615}"/>
          </ac:spMkLst>
        </pc:spChg>
        <pc:spChg chg="add del mod">
          <ac:chgData name="Filotas Theodosiou" userId="4d314f86-04bd-4c94-b8b5-e595c52c48e0" providerId="ADAL" clId="{07244B10-9900-4B90-89A8-C01CF2ED3403}" dt="2023-02-14T21:02:36.976" v="19006" actId="478"/>
          <ac:spMkLst>
            <pc:docMk/>
            <pc:sldMk cId="496637674" sldId="315"/>
            <ac:spMk id="7" creationId="{EBE941E9-D15E-A4EB-0F74-D84E583441B0}"/>
          </ac:spMkLst>
        </pc:spChg>
        <pc:spChg chg="add del mod">
          <ac:chgData name="Filotas Theodosiou" userId="4d314f86-04bd-4c94-b8b5-e595c52c48e0" providerId="ADAL" clId="{07244B10-9900-4B90-89A8-C01CF2ED3403}" dt="2023-02-14T21:02:34.347" v="19005"/>
          <ac:spMkLst>
            <pc:docMk/>
            <pc:sldMk cId="496637674" sldId="315"/>
            <ac:spMk id="8" creationId="{50CDB33F-EB9D-1436-8E08-7B041CE08C45}"/>
          </ac:spMkLst>
        </pc:spChg>
        <pc:spChg chg="add mod">
          <ac:chgData name="Filotas Theodosiou" userId="4d314f86-04bd-4c94-b8b5-e595c52c48e0" providerId="ADAL" clId="{07244B10-9900-4B90-89A8-C01CF2ED3403}" dt="2023-02-15T15:26:21.590" v="22596" actId="1076"/>
          <ac:spMkLst>
            <pc:docMk/>
            <pc:sldMk cId="496637674" sldId="315"/>
            <ac:spMk id="9" creationId="{E8EC8BA2-FA6E-B3AE-7207-83197E2E6D09}"/>
          </ac:spMkLst>
        </pc:spChg>
        <pc:picChg chg="del">
          <ac:chgData name="Filotas Theodosiou" userId="4d314f86-04bd-4c94-b8b5-e595c52c48e0" providerId="ADAL" clId="{07244B10-9900-4B90-89A8-C01CF2ED3403}" dt="2023-02-14T18:15:23.279" v="16058" actId="478"/>
          <ac:picMkLst>
            <pc:docMk/>
            <pc:sldMk cId="496637674" sldId="315"/>
            <ac:picMk id="5124" creationId="{54ED1D7A-1EAA-3CFD-4EDF-CA688737D1A0}"/>
          </ac:picMkLst>
        </pc:picChg>
      </pc:sldChg>
      <pc:sldChg chg="modSp add mod">
        <pc:chgData name="Filotas Theodosiou" userId="4d314f86-04bd-4c94-b8b5-e595c52c48e0" providerId="ADAL" clId="{07244B10-9900-4B90-89A8-C01CF2ED3403}" dt="2023-02-15T15:26:31.318" v="22599" actId="1076"/>
        <pc:sldMkLst>
          <pc:docMk/>
          <pc:sldMk cId="725059788" sldId="316"/>
        </pc:sldMkLst>
        <pc:spChg chg="mod">
          <ac:chgData name="Filotas Theodosiou" userId="4d314f86-04bd-4c94-b8b5-e595c52c48e0" providerId="ADAL" clId="{07244B10-9900-4B90-89A8-C01CF2ED3403}" dt="2023-02-15T15:26:31.318" v="22599" actId="1076"/>
          <ac:spMkLst>
            <pc:docMk/>
            <pc:sldMk cId="725059788" sldId="316"/>
            <ac:spMk id="3" creationId="{D41C67A3-DE87-9BBD-9B83-382F3977F615}"/>
          </ac:spMkLst>
        </pc:spChg>
      </pc:sldChg>
      <pc:sldChg chg="add del">
        <pc:chgData name="Filotas Theodosiou" userId="4d314f86-04bd-4c94-b8b5-e595c52c48e0" providerId="ADAL" clId="{07244B10-9900-4B90-89A8-C01CF2ED3403}" dt="2023-02-14T18:26:01.504" v="16251" actId="47"/>
        <pc:sldMkLst>
          <pc:docMk/>
          <pc:sldMk cId="2062466630" sldId="317"/>
        </pc:sldMkLst>
      </pc:sldChg>
      <pc:sldChg chg="add del">
        <pc:chgData name="Filotas Theodosiou" userId="4d314f86-04bd-4c94-b8b5-e595c52c48e0" providerId="ADAL" clId="{07244B10-9900-4B90-89A8-C01CF2ED3403}" dt="2023-02-14T20:08:21.463" v="17383"/>
        <pc:sldMkLst>
          <pc:docMk/>
          <pc:sldMk cId="3285244124" sldId="317"/>
        </pc:sldMkLst>
      </pc:sldChg>
      <pc:sldChg chg="addSp delSp modSp add mod">
        <pc:chgData name="Filotas Theodosiou" userId="4d314f86-04bd-4c94-b8b5-e595c52c48e0" providerId="ADAL" clId="{07244B10-9900-4B90-89A8-C01CF2ED3403}" dt="2023-02-16T08:21:19.612" v="23053" actId="20577"/>
        <pc:sldMkLst>
          <pc:docMk/>
          <pc:sldMk cId="3890228430" sldId="317"/>
        </pc:sldMkLst>
        <pc:spChg chg="mod">
          <ac:chgData name="Filotas Theodosiou" userId="4d314f86-04bd-4c94-b8b5-e595c52c48e0" providerId="ADAL" clId="{07244B10-9900-4B90-89A8-C01CF2ED3403}" dt="2023-02-16T08:21:19.612" v="23053" actId="20577"/>
          <ac:spMkLst>
            <pc:docMk/>
            <pc:sldMk cId="3890228430" sldId="317"/>
            <ac:spMk id="10" creationId="{B315A896-4354-BDEF-DA5D-2954BD27C19E}"/>
          </ac:spMkLst>
        </pc:spChg>
        <pc:picChg chg="add mod">
          <ac:chgData name="Filotas Theodosiou" userId="4d314f86-04bd-4c94-b8b5-e595c52c48e0" providerId="ADAL" clId="{07244B10-9900-4B90-89A8-C01CF2ED3403}" dt="2023-02-14T20:09:22.718" v="17410"/>
          <ac:picMkLst>
            <pc:docMk/>
            <pc:sldMk cId="3890228430" sldId="317"/>
            <ac:picMk id="3" creationId="{02562E80-32A2-5082-6263-D7E0B0F660B2}"/>
          </ac:picMkLst>
        </pc:picChg>
        <pc:picChg chg="del">
          <ac:chgData name="Filotas Theodosiou" userId="4d314f86-04bd-4c94-b8b5-e595c52c48e0" providerId="ADAL" clId="{07244B10-9900-4B90-89A8-C01CF2ED3403}" dt="2023-02-14T20:09:19.204" v="17409" actId="478"/>
          <ac:picMkLst>
            <pc:docMk/>
            <pc:sldMk cId="3890228430" sldId="317"/>
            <ac:picMk id="3074" creationId="{1822B86C-412F-9E4F-B4CA-3F455DFF6FF2}"/>
          </ac:picMkLst>
        </pc:picChg>
      </pc:sldChg>
      <pc:sldChg chg="modSp add del mod">
        <pc:chgData name="Filotas Theodosiou" userId="4d314f86-04bd-4c94-b8b5-e595c52c48e0" providerId="ADAL" clId="{07244B10-9900-4B90-89A8-C01CF2ED3403}" dt="2023-02-15T14:56:28.341" v="22399" actId="47"/>
        <pc:sldMkLst>
          <pc:docMk/>
          <pc:sldMk cId="1606444346" sldId="318"/>
        </pc:sldMkLst>
        <pc:spChg chg="mod">
          <ac:chgData name="Filotas Theodosiou" userId="4d314f86-04bd-4c94-b8b5-e595c52c48e0" providerId="ADAL" clId="{07244B10-9900-4B90-89A8-C01CF2ED3403}" dt="2023-02-15T14:55:31.234" v="22397"/>
          <ac:spMkLst>
            <pc:docMk/>
            <pc:sldMk cId="1606444346" sldId="318"/>
            <ac:spMk id="10" creationId="{B315A896-4354-BDEF-DA5D-2954BD27C19E}"/>
          </ac:spMkLst>
        </pc:spChg>
      </pc:sldChg>
      <pc:sldChg chg="add del">
        <pc:chgData name="Filotas Theodosiou" userId="4d314f86-04bd-4c94-b8b5-e595c52c48e0" providerId="ADAL" clId="{07244B10-9900-4B90-89A8-C01CF2ED3403}" dt="2023-02-14T18:26:00.027" v="16250" actId="47"/>
        <pc:sldMkLst>
          <pc:docMk/>
          <pc:sldMk cId="4288719695" sldId="318"/>
        </pc:sldMkLst>
      </pc:sldChg>
      <pc:sldChg chg="modSp add mod">
        <pc:chgData name="Filotas Theodosiou" userId="4d314f86-04bd-4c94-b8b5-e595c52c48e0" providerId="ADAL" clId="{07244B10-9900-4B90-89A8-C01CF2ED3403}" dt="2023-02-16T08:21:41.548" v="23057" actId="20577"/>
        <pc:sldMkLst>
          <pc:docMk/>
          <pc:sldMk cId="655938104" sldId="319"/>
        </pc:sldMkLst>
        <pc:spChg chg="mod">
          <ac:chgData name="Filotas Theodosiou" userId="4d314f86-04bd-4c94-b8b5-e595c52c48e0" providerId="ADAL" clId="{07244B10-9900-4B90-89A8-C01CF2ED3403}" dt="2023-02-16T08:21:41.548" v="23057" actId="20577"/>
          <ac:spMkLst>
            <pc:docMk/>
            <pc:sldMk cId="655938104" sldId="319"/>
            <ac:spMk id="10" creationId="{B315A896-4354-BDEF-DA5D-2954BD27C19E}"/>
          </ac:spMkLst>
        </pc:spChg>
      </pc:sldChg>
      <pc:sldChg chg="addSp delSp modSp add mod">
        <pc:chgData name="Filotas Theodosiou" userId="4d314f86-04bd-4c94-b8b5-e595c52c48e0" providerId="ADAL" clId="{07244B10-9900-4B90-89A8-C01CF2ED3403}" dt="2023-02-16T08:21:48.493" v="23059" actId="20577"/>
        <pc:sldMkLst>
          <pc:docMk/>
          <pc:sldMk cId="3967192766" sldId="320"/>
        </pc:sldMkLst>
        <pc:spChg chg="mod">
          <ac:chgData name="Filotas Theodosiou" userId="4d314f86-04bd-4c94-b8b5-e595c52c48e0" providerId="ADAL" clId="{07244B10-9900-4B90-89A8-C01CF2ED3403}" dt="2023-02-16T08:21:48.493" v="23059" actId="20577"/>
          <ac:spMkLst>
            <pc:docMk/>
            <pc:sldMk cId="3967192766" sldId="320"/>
            <ac:spMk id="10" creationId="{B315A896-4354-BDEF-DA5D-2954BD27C19E}"/>
          </ac:spMkLst>
        </pc:spChg>
        <pc:picChg chg="add mod">
          <ac:chgData name="Filotas Theodosiou" userId="4d314f86-04bd-4c94-b8b5-e595c52c48e0" providerId="ADAL" clId="{07244B10-9900-4B90-89A8-C01CF2ED3403}" dt="2023-02-14T20:10:06.609" v="17447"/>
          <ac:picMkLst>
            <pc:docMk/>
            <pc:sldMk cId="3967192766" sldId="320"/>
            <ac:picMk id="3" creationId="{F88A21CC-B71C-01B7-BACE-4B38A5FCCF64}"/>
          </ac:picMkLst>
        </pc:picChg>
        <pc:picChg chg="del">
          <ac:chgData name="Filotas Theodosiou" userId="4d314f86-04bd-4c94-b8b5-e595c52c48e0" providerId="ADAL" clId="{07244B10-9900-4B90-89A8-C01CF2ED3403}" dt="2023-02-14T20:10:06.381" v="17446" actId="478"/>
          <ac:picMkLst>
            <pc:docMk/>
            <pc:sldMk cId="3967192766" sldId="320"/>
            <ac:picMk id="3074" creationId="{1822B86C-412F-9E4F-B4CA-3F455DFF6FF2}"/>
          </ac:picMkLst>
        </pc:picChg>
      </pc:sldChg>
      <pc:sldChg chg="add del">
        <pc:chgData name="Filotas Theodosiou" userId="4d314f86-04bd-4c94-b8b5-e595c52c48e0" providerId="ADAL" clId="{07244B10-9900-4B90-89A8-C01CF2ED3403}" dt="2023-02-14T20:10:33.235" v="17450" actId="47"/>
        <pc:sldMkLst>
          <pc:docMk/>
          <pc:sldMk cId="460012818" sldId="321"/>
        </pc:sldMkLst>
      </pc:sldChg>
      <pc:sldChg chg="addSp modSp add del mod">
        <pc:chgData name="Filotas Theodosiou" userId="4d314f86-04bd-4c94-b8b5-e595c52c48e0" providerId="ADAL" clId="{07244B10-9900-4B90-89A8-C01CF2ED3403}" dt="2023-02-15T09:54:02.176" v="22242" actId="47"/>
        <pc:sldMkLst>
          <pc:docMk/>
          <pc:sldMk cId="863718628" sldId="321"/>
        </pc:sldMkLst>
        <pc:spChg chg="add mod">
          <ac:chgData name="Filotas Theodosiou" userId="4d314f86-04bd-4c94-b8b5-e595c52c48e0" providerId="ADAL" clId="{07244B10-9900-4B90-89A8-C01CF2ED3403}" dt="2023-02-14T20:17:52.325" v="17496" actId="20577"/>
          <ac:spMkLst>
            <pc:docMk/>
            <pc:sldMk cId="863718628" sldId="321"/>
            <ac:spMk id="4" creationId="{EDD6D4ED-28CE-21F4-2C48-E23E71F55643}"/>
          </ac:spMkLst>
        </pc:spChg>
        <pc:spChg chg="mod">
          <ac:chgData name="Filotas Theodosiou" userId="4d314f86-04bd-4c94-b8b5-e595c52c48e0" providerId="ADAL" clId="{07244B10-9900-4B90-89A8-C01CF2ED3403}" dt="2023-02-14T20:18:16.076" v="17499" actId="207"/>
          <ac:spMkLst>
            <pc:docMk/>
            <pc:sldMk cId="863718628" sldId="321"/>
            <ac:spMk id="10" creationId="{B315A896-4354-BDEF-DA5D-2954BD27C19E}"/>
          </ac:spMkLst>
        </pc:spChg>
      </pc:sldChg>
      <pc:sldChg chg="modSp add del setBg">
        <pc:chgData name="Filotas Theodosiou" userId="4d314f86-04bd-4c94-b8b5-e595c52c48e0" providerId="ADAL" clId="{07244B10-9900-4B90-89A8-C01CF2ED3403}" dt="2023-02-14T20:20:05.981" v="17744" actId="47"/>
        <pc:sldMkLst>
          <pc:docMk/>
          <pc:sldMk cId="1509924571" sldId="322"/>
        </pc:sldMkLst>
        <pc:spChg chg="mod">
          <ac:chgData name="Filotas Theodosiou" userId="4d314f86-04bd-4c94-b8b5-e595c52c48e0" providerId="ADAL" clId="{07244B10-9900-4B90-89A8-C01CF2ED3403}" dt="2023-02-14T20:18:56.971" v="17693" actId="14861"/>
          <ac:spMkLst>
            <pc:docMk/>
            <pc:sldMk cId="1509924571" sldId="322"/>
            <ac:spMk id="8" creationId="{D492A7F4-C0F7-C00C-8524-AC7AF752B5CD}"/>
          </ac:spMkLst>
        </pc:spChg>
        <pc:picChg chg="mod">
          <ac:chgData name="Filotas Theodosiou" userId="4d314f86-04bd-4c94-b8b5-e595c52c48e0" providerId="ADAL" clId="{07244B10-9900-4B90-89A8-C01CF2ED3403}" dt="2023-02-14T20:18:56.971" v="17693" actId="14861"/>
          <ac:picMkLst>
            <pc:docMk/>
            <pc:sldMk cId="1509924571" sldId="322"/>
            <ac:picMk id="11266" creationId="{AD73046C-8363-3EEC-909E-97A90A553FC4}"/>
          </ac:picMkLst>
        </pc:picChg>
      </pc:sldChg>
      <pc:sldChg chg="add del">
        <pc:chgData name="Filotas Theodosiou" userId="4d314f86-04bd-4c94-b8b5-e595c52c48e0" providerId="ADAL" clId="{07244B10-9900-4B90-89A8-C01CF2ED3403}" dt="2023-02-14T20:42:05.097" v="18285" actId="47"/>
        <pc:sldMkLst>
          <pc:docMk/>
          <pc:sldMk cId="1652379833" sldId="322"/>
        </pc:sldMkLst>
      </pc:sldChg>
      <pc:sldChg chg="add del">
        <pc:chgData name="Filotas Theodosiou" userId="4d314f86-04bd-4c94-b8b5-e595c52c48e0" providerId="ADAL" clId="{07244B10-9900-4B90-89A8-C01CF2ED3403}" dt="2023-02-14T20:42:05.608" v="18286" actId="47"/>
        <pc:sldMkLst>
          <pc:docMk/>
          <pc:sldMk cId="3848046186" sldId="323"/>
        </pc:sldMkLst>
      </pc:sldChg>
      <pc:sldChg chg="add del">
        <pc:chgData name="Filotas Theodosiou" userId="4d314f86-04bd-4c94-b8b5-e595c52c48e0" providerId="ADAL" clId="{07244B10-9900-4B90-89A8-C01CF2ED3403}" dt="2023-02-14T20:42:06.327" v="18287" actId="47"/>
        <pc:sldMkLst>
          <pc:docMk/>
          <pc:sldMk cId="1308777960" sldId="324"/>
        </pc:sldMkLst>
      </pc:sldChg>
      <pc:sldChg chg="add del">
        <pc:chgData name="Filotas Theodosiou" userId="4d314f86-04bd-4c94-b8b5-e595c52c48e0" providerId="ADAL" clId="{07244B10-9900-4B90-89A8-C01CF2ED3403}" dt="2023-02-14T20:42:06.841" v="18288" actId="47"/>
        <pc:sldMkLst>
          <pc:docMk/>
          <pc:sldMk cId="1013771295" sldId="325"/>
        </pc:sldMkLst>
      </pc:sldChg>
      <pc:sldChg chg="addSp delSp modSp add mod">
        <pc:chgData name="Filotas Theodosiou" userId="4d314f86-04bd-4c94-b8b5-e595c52c48e0" providerId="ADAL" clId="{07244B10-9900-4B90-89A8-C01CF2ED3403}" dt="2023-02-14T20:56:18.241" v="18849" actId="478"/>
        <pc:sldMkLst>
          <pc:docMk/>
          <pc:sldMk cId="2471048146" sldId="326"/>
        </pc:sldMkLst>
        <pc:spChg chg="del">
          <ac:chgData name="Filotas Theodosiou" userId="4d314f86-04bd-4c94-b8b5-e595c52c48e0" providerId="ADAL" clId="{07244B10-9900-4B90-89A8-C01CF2ED3403}" dt="2023-02-14T20:56:18.241" v="18849" actId="478"/>
          <ac:spMkLst>
            <pc:docMk/>
            <pc:sldMk cId="2471048146" sldId="326"/>
            <ac:spMk id="4" creationId="{4ABC41EB-AE68-28FC-35A4-B69CB01E36DB}"/>
          </ac:spMkLst>
        </pc:spChg>
        <pc:picChg chg="add del mod">
          <ac:chgData name="Filotas Theodosiou" userId="4d314f86-04bd-4c94-b8b5-e595c52c48e0" providerId="ADAL" clId="{07244B10-9900-4B90-89A8-C01CF2ED3403}" dt="2023-02-14T20:39:07.297" v="18252" actId="478"/>
          <ac:picMkLst>
            <pc:docMk/>
            <pc:sldMk cId="2471048146" sldId="326"/>
            <ac:picMk id="5" creationId="{028840F0-42CA-FDBE-2767-1278C9ED6330}"/>
          </ac:picMkLst>
        </pc:picChg>
        <pc:picChg chg="add mod">
          <ac:chgData name="Filotas Theodosiou" userId="4d314f86-04bd-4c94-b8b5-e595c52c48e0" providerId="ADAL" clId="{07244B10-9900-4B90-89A8-C01CF2ED3403}" dt="2023-02-14T20:39:15.452" v="18254" actId="1076"/>
          <ac:picMkLst>
            <pc:docMk/>
            <pc:sldMk cId="2471048146" sldId="326"/>
            <ac:picMk id="6" creationId="{7EBB3079-4EDA-CC2F-178D-7D76F01587BF}"/>
          </ac:picMkLst>
        </pc:picChg>
      </pc:sldChg>
      <pc:sldChg chg="addSp delSp modSp add mod">
        <pc:chgData name="Filotas Theodosiou" userId="4d314f86-04bd-4c94-b8b5-e595c52c48e0" providerId="ADAL" clId="{07244B10-9900-4B90-89A8-C01CF2ED3403}" dt="2023-02-14T20:56:13.455" v="18848" actId="478"/>
        <pc:sldMkLst>
          <pc:docMk/>
          <pc:sldMk cId="3221258150" sldId="327"/>
        </pc:sldMkLst>
        <pc:spChg chg="del">
          <ac:chgData name="Filotas Theodosiou" userId="4d314f86-04bd-4c94-b8b5-e595c52c48e0" providerId="ADAL" clId="{07244B10-9900-4B90-89A8-C01CF2ED3403}" dt="2023-02-14T20:56:13.455" v="18848" actId="478"/>
          <ac:spMkLst>
            <pc:docMk/>
            <pc:sldMk cId="3221258150" sldId="327"/>
            <ac:spMk id="4" creationId="{4ABC41EB-AE68-28FC-35A4-B69CB01E36DB}"/>
          </ac:spMkLst>
        </pc:spChg>
        <pc:picChg chg="add mod">
          <ac:chgData name="Filotas Theodosiou" userId="4d314f86-04bd-4c94-b8b5-e595c52c48e0" providerId="ADAL" clId="{07244B10-9900-4B90-89A8-C01CF2ED3403}" dt="2023-02-14T20:39:23.183" v="18257" actId="1076"/>
          <ac:picMkLst>
            <pc:docMk/>
            <pc:sldMk cId="3221258150" sldId="327"/>
            <ac:picMk id="5" creationId="{437FC852-F8BF-DF26-F660-356577E03BDC}"/>
          </ac:picMkLst>
        </pc:picChg>
      </pc:sldChg>
      <pc:sldChg chg="addSp delSp modSp add del mod">
        <pc:chgData name="Filotas Theodosiou" userId="4d314f86-04bd-4c94-b8b5-e595c52c48e0" providerId="ADAL" clId="{07244B10-9900-4B90-89A8-C01CF2ED3403}" dt="2023-02-14T20:39:02.810" v="18251"/>
        <pc:sldMkLst>
          <pc:docMk/>
          <pc:sldMk cId="4115308091" sldId="327"/>
        </pc:sldMkLst>
        <pc:picChg chg="add del mod">
          <ac:chgData name="Filotas Theodosiou" userId="4d314f86-04bd-4c94-b8b5-e595c52c48e0" providerId="ADAL" clId="{07244B10-9900-4B90-89A8-C01CF2ED3403}" dt="2023-02-14T20:39:02.370" v="18250"/>
          <ac:picMkLst>
            <pc:docMk/>
            <pc:sldMk cId="4115308091" sldId="327"/>
            <ac:picMk id="6" creationId="{34B672EA-FA43-5BB6-056C-42A24825E251}"/>
          </ac:picMkLst>
        </pc:picChg>
      </pc:sldChg>
      <pc:sldChg chg="addSp delSp modSp add mod">
        <pc:chgData name="Filotas Theodosiou" userId="4d314f86-04bd-4c94-b8b5-e595c52c48e0" providerId="ADAL" clId="{07244B10-9900-4B90-89A8-C01CF2ED3403}" dt="2023-02-14T20:56:09.859" v="18847" actId="478"/>
        <pc:sldMkLst>
          <pc:docMk/>
          <pc:sldMk cId="545263096" sldId="328"/>
        </pc:sldMkLst>
        <pc:spChg chg="del">
          <ac:chgData name="Filotas Theodosiou" userId="4d314f86-04bd-4c94-b8b5-e595c52c48e0" providerId="ADAL" clId="{07244B10-9900-4B90-89A8-C01CF2ED3403}" dt="2023-02-14T20:56:09.859" v="18847" actId="478"/>
          <ac:spMkLst>
            <pc:docMk/>
            <pc:sldMk cId="545263096" sldId="328"/>
            <ac:spMk id="4" creationId="{4ABC41EB-AE68-28FC-35A4-B69CB01E36DB}"/>
          </ac:spMkLst>
        </pc:spChg>
        <pc:picChg chg="add mod">
          <ac:chgData name="Filotas Theodosiou" userId="4d314f86-04bd-4c94-b8b5-e595c52c48e0" providerId="ADAL" clId="{07244B10-9900-4B90-89A8-C01CF2ED3403}" dt="2023-02-14T20:39:40.653" v="18260" actId="1076"/>
          <ac:picMkLst>
            <pc:docMk/>
            <pc:sldMk cId="545263096" sldId="328"/>
            <ac:picMk id="7" creationId="{5F227513-1B30-C404-4372-AC6CAB2D24E6}"/>
          </ac:picMkLst>
        </pc:picChg>
      </pc:sldChg>
      <pc:sldChg chg="addSp delSp modSp add mod">
        <pc:chgData name="Filotas Theodosiou" userId="4d314f86-04bd-4c94-b8b5-e595c52c48e0" providerId="ADAL" clId="{07244B10-9900-4B90-89A8-C01CF2ED3403}" dt="2023-02-14T20:55:52.747" v="18843" actId="478"/>
        <pc:sldMkLst>
          <pc:docMk/>
          <pc:sldMk cId="676375355" sldId="329"/>
        </pc:sldMkLst>
        <pc:spChg chg="del">
          <ac:chgData name="Filotas Theodosiou" userId="4d314f86-04bd-4c94-b8b5-e595c52c48e0" providerId="ADAL" clId="{07244B10-9900-4B90-89A8-C01CF2ED3403}" dt="2023-02-14T20:55:52.747" v="18843" actId="478"/>
          <ac:spMkLst>
            <pc:docMk/>
            <pc:sldMk cId="676375355" sldId="329"/>
            <ac:spMk id="4" creationId="{4ABC41EB-AE68-28FC-35A4-B69CB01E36DB}"/>
          </ac:spMkLst>
        </pc:spChg>
        <pc:picChg chg="add mod">
          <ac:chgData name="Filotas Theodosiou" userId="4d314f86-04bd-4c94-b8b5-e595c52c48e0" providerId="ADAL" clId="{07244B10-9900-4B90-89A8-C01CF2ED3403}" dt="2023-02-14T20:40:03.453" v="18264" actId="1076"/>
          <ac:picMkLst>
            <pc:docMk/>
            <pc:sldMk cId="676375355" sldId="329"/>
            <ac:picMk id="8" creationId="{5CC6E5B9-E563-83A7-40C6-E0838075240E}"/>
          </ac:picMkLst>
        </pc:picChg>
        <pc:picChg chg="add mod">
          <ac:chgData name="Filotas Theodosiou" userId="4d314f86-04bd-4c94-b8b5-e595c52c48e0" providerId="ADAL" clId="{07244B10-9900-4B90-89A8-C01CF2ED3403}" dt="2023-02-14T20:40:10.202" v="18266" actId="1076"/>
          <ac:picMkLst>
            <pc:docMk/>
            <pc:sldMk cId="676375355" sldId="329"/>
            <ac:picMk id="9" creationId="{4C46D982-83E5-3AA6-BE2E-9002C0324C95}"/>
          </ac:picMkLst>
        </pc:picChg>
        <pc:picChg chg="add mod">
          <ac:chgData name="Filotas Theodosiou" userId="4d314f86-04bd-4c94-b8b5-e595c52c48e0" providerId="ADAL" clId="{07244B10-9900-4B90-89A8-C01CF2ED3403}" dt="2023-02-14T20:40:20.141" v="18268" actId="1076"/>
          <ac:picMkLst>
            <pc:docMk/>
            <pc:sldMk cId="676375355" sldId="329"/>
            <ac:picMk id="10" creationId="{302C4179-7066-9517-413F-EC2E4F70B0E6}"/>
          </ac:picMkLst>
        </pc:picChg>
        <pc:picChg chg="add del mod">
          <ac:chgData name="Filotas Theodosiou" userId="4d314f86-04bd-4c94-b8b5-e595c52c48e0" providerId="ADAL" clId="{07244B10-9900-4B90-89A8-C01CF2ED3403}" dt="2023-02-14T20:40:54.080" v="18276" actId="478"/>
          <ac:picMkLst>
            <pc:docMk/>
            <pc:sldMk cId="676375355" sldId="329"/>
            <ac:picMk id="11" creationId="{02E085CE-5FDC-536D-F34A-D51BB90CE977}"/>
          </ac:picMkLst>
        </pc:picChg>
        <pc:picChg chg="add del mod">
          <ac:chgData name="Filotas Theodosiou" userId="4d314f86-04bd-4c94-b8b5-e595c52c48e0" providerId="ADAL" clId="{07244B10-9900-4B90-89A8-C01CF2ED3403}" dt="2023-02-14T20:40:47.843" v="18274"/>
          <ac:picMkLst>
            <pc:docMk/>
            <pc:sldMk cId="676375355" sldId="329"/>
            <ac:picMk id="12" creationId="{AA889C31-7294-935F-9467-986209497D12}"/>
          </ac:picMkLst>
        </pc:picChg>
        <pc:picChg chg="add mod">
          <ac:chgData name="Filotas Theodosiou" userId="4d314f86-04bd-4c94-b8b5-e595c52c48e0" providerId="ADAL" clId="{07244B10-9900-4B90-89A8-C01CF2ED3403}" dt="2023-02-14T20:41:33.364" v="18283"/>
          <ac:picMkLst>
            <pc:docMk/>
            <pc:sldMk cId="676375355" sldId="329"/>
            <ac:picMk id="13" creationId="{DAAA5510-ABEE-E8CD-70A3-917B563F72E0}"/>
          </ac:picMkLst>
        </pc:picChg>
      </pc:sldChg>
      <pc:sldChg chg="add del">
        <pc:chgData name="Filotas Theodosiou" userId="4d314f86-04bd-4c94-b8b5-e595c52c48e0" providerId="ADAL" clId="{07244B10-9900-4B90-89A8-C01CF2ED3403}" dt="2023-02-14T20:42:03.533" v="18284" actId="47"/>
        <pc:sldMkLst>
          <pc:docMk/>
          <pc:sldMk cId="2368279031" sldId="330"/>
        </pc:sldMkLst>
      </pc:sldChg>
      <pc:sldChg chg="addSp delSp modSp add mod">
        <pc:chgData name="Filotas Theodosiou" userId="4d314f86-04bd-4c94-b8b5-e595c52c48e0" providerId="ADAL" clId="{07244B10-9900-4B90-89A8-C01CF2ED3403}" dt="2023-02-14T20:56:05.744" v="18846" actId="478"/>
        <pc:sldMkLst>
          <pc:docMk/>
          <pc:sldMk cId="4085214873" sldId="331"/>
        </pc:sldMkLst>
        <pc:spChg chg="del">
          <ac:chgData name="Filotas Theodosiou" userId="4d314f86-04bd-4c94-b8b5-e595c52c48e0" providerId="ADAL" clId="{07244B10-9900-4B90-89A8-C01CF2ED3403}" dt="2023-02-14T20:56:05.744" v="18846" actId="478"/>
          <ac:spMkLst>
            <pc:docMk/>
            <pc:sldMk cId="4085214873" sldId="331"/>
            <ac:spMk id="4" creationId="{4ABC41EB-AE68-28FC-35A4-B69CB01E36DB}"/>
          </ac:spMkLst>
        </pc:spChg>
        <pc:picChg chg="add mod">
          <ac:chgData name="Filotas Theodosiou" userId="4d314f86-04bd-4c94-b8b5-e595c52c48e0" providerId="ADAL" clId="{07244B10-9900-4B90-89A8-C01CF2ED3403}" dt="2023-02-14T20:41:15.337" v="18278"/>
          <ac:picMkLst>
            <pc:docMk/>
            <pc:sldMk cId="4085214873" sldId="331"/>
            <ac:picMk id="8" creationId="{19AA139A-C222-C6D0-62E5-B8FCB548E376}"/>
          </ac:picMkLst>
        </pc:picChg>
      </pc:sldChg>
      <pc:sldChg chg="addSp delSp modSp add mod">
        <pc:chgData name="Filotas Theodosiou" userId="4d314f86-04bd-4c94-b8b5-e595c52c48e0" providerId="ADAL" clId="{07244B10-9900-4B90-89A8-C01CF2ED3403}" dt="2023-02-14T20:56:01.718" v="18845" actId="478"/>
        <pc:sldMkLst>
          <pc:docMk/>
          <pc:sldMk cId="1701047281" sldId="332"/>
        </pc:sldMkLst>
        <pc:spChg chg="del">
          <ac:chgData name="Filotas Theodosiou" userId="4d314f86-04bd-4c94-b8b5-e595c52c48e0" providerId="ADAL" clId="{07244B10-9900-4B90-89A8-C01CF2ED3403}" dt="2023-02-14T20:56:01.718" v="18845" actId="478"/>
          <ac:spMkLst>
            <pc:docMk/>
            <pc:sldMk cId="1701047281" sldId="332"/>
            <ac:spMk id="4" creationId="{4ABC41EB-AE68-28FC-35A4-B69CB01E36DB}"/>
          </ac:spMkLst>
        </pc:spChg>
        <pc:picChg chg="add mod">
          <ac:chgData name="Filotas Theodosiou" userId="4d314f86-04bd-4c94-b8b5-e595c52c48e0" providerId="ADAL" clId="{07244B10-9900-4B90-89A8-C01CF2ED3403}" dt="2023-02-14T20:41:22.800" v="18280"/>
          <ac:picMkLst>
            <pc:docMk/>
            <pc:sldMk cId="1701047281" sldId="332"/>
            <ac:picMk id="9" creationId="{AE73840F-A1FF-CB83-8BF0-89AFBCA0C978}"/>
          </ac:picMkLst>
        </pc:picChg>
      </pc:sldChg>
      <pc:sldChg chg="addSp delSp modSp add del mod">
        <pc:chgData name="Filotas Theodosiou" userId="4d314f86-04bd-4c94-b8b5-e595c52c48e0" providerId="ADAL" clId="{07244B10-9900-4B90-89A8-C01CF2ED3403}" dt="2023-02-15T09:43:20.124" v="22124" actId="47"/>
        <pc:sldMkLst>
          <pc:docMk/>
          <pc:sldMk cId="261531247" sldId="333"/>
        </pc:sldMkLst>
        <pc:spChg chg="del">
          <ac:chgData name="Filotas Theodosiou" userId="4d314f86-04bd-4c94-b8b5-e595c52c48e0" providerId="ADAL" clId="{07244B10-9900-4B90-89A8-C01CF2ED3403}" dt="2023-02-14T20:55:56.745" v="18844" actId="478"/>
          <ac:spMkLst>
            <pc:docMk/>
            <pc:sldMk cId="261531247" sldId="333"/>
            <ac:spMk id="4" creationId="{4ABC41EB-AE68-28FC-35A4-B69CB01E36DB}"/>
          </ac:spMkLst>
        </pc:spChg>
        <pc:picChg chg="add mod">
          <ac:chgData name="Filotas Theodosiou" userId="4d314f86-04bd-4c94-b8b5-e595c52c48e0" providerId="ADAL" clId="{07244B10-9900-4B90-89A8-C01CF2ED3403}" dt="2023-02-14T20:41:27.640" v="18282"/>
          <ac:picMkLst>
            <pc:docMk/>
            <pc:sldMk cId="261531247" sldId="333"/>
            <ac:picMk id="10" creationId="{1B6F613F-7C76-EBCD-46EC-6C7A27BBD987}"/>
          </ac:picMkLst>
        </pc:picChg>
      </pc:sldChg>
      <pc:sldChg chg="delSp add mod">
        <pc:chgData name="Filotas Theodosiou" userId="4d314f86-04bd-4c94-b8b5-e595c52c48e0" providerId="ADAL" clId="{07244B10-9900-4B90-89A8-C01CF2ED3403}" dt="2023-02-14T20:56:27.059" v="18851" actId="478"/>
        <pc:sldMkLst>
          <pc:docMk/>
          <pc:sldMk cId="3755222758" sldId="334"/>
        </pc:sldMkLst>
        <pc:spChg chg="del">
          <ac:chgData name="Filotas Theodosiou" userId="4d314f86-04bd-4c94-b8b5-e595c52c48e0" providerId="ADAL" clId="{07244B10-9900-4B90-89A8-C01CF2ED3403}" dt="2023-02-14T20:56:27.059" v="18851" actId="478"/>
          <ac:spMkLst>
            <pc:docMk/>
            <pc:sldMk cId="3755222758" sldId="334"/>
            <ac:spMk id="4" creationId="{4ABC41EB-AE68-28FC-35A4-B69CB01E36DB}"/>
          </ac:spMkLst>
        </pc:spChg>
        <pc:picChg chg="del">
          <ac:chgData name="Filotas Theodosiou" userId="4d314f86-04bd-4c94-b8b5-e595c52c48e0" providerId="ADAL" clId="{07244B10-9900-4B90-89A8-C01CF2ED3403}" dt="2023-02-14T20:42:15.372" v="18290" actId="478"/>
          <ac:picMkLst>
            <pc:docMk/>
            <pc:sldMk cId="3755222758" sldId="334"/>
            <ac:picMk id="14" creationId="{2A0D674D-A82F-DCC3-1111-5BFDB200A3B8}"/>
          </ac:picMkLst>
        </pc:picChg>
      </pc:sldChg>
      <pc:sldChg chg="delSp modSp add mod">
        <pc:chgData name="Filotas Theodosiou" userId="4d314f86-04bd-4c94-b8b5-e595c52c48e0" providerId="ADAL" clId="{07244B10-9900-4B90-89A8-C01CF2ED3403}" dt="2023-02-15T09:55:24.881" v="22252"/>
        <pc:sldMkLst>
          <pc:docMk/>
          <pc:sldMk cId="2784989443" sldId="335"/>
        </pc:sldMkLst>
        <pc:spChg chg="mod">
          <ac:chgData name="Filotas Theodosiou" userId="4d314f86-04bd-4c94-b8b5-e595c52c48e0" providerId="ADAL" clId="{07244B10-9900-4B90-89A8-C01CF2ED3403}" dt="2023-02-15T09:55:24.881" v="22252"/>
          <ac:spMkLst>
            <pc:docMk/>
            <pc:sldMk cId="2784989443" sldId="335"/>
            <ac:spMk id="3" creationId="{65FCC0A1-0007-7592-7E22-E9E461B95E9C}"/>
          </ac:spMkLst>
        </pc:spChg>
        <pc:spChg chg="del">
          <ac:chgData name="Filotas Theodosiou" userId="4d314f86-04bd-4c94-b8b5-e595c52c48e0" providerId="ADAL" clId="{07244B10-9900-4B90-89A8-C01CF2ED3403}" dt="2023-02-14T20:55:48.271" v="18842" actId="478"/>
          <ac:spMkLst>
            <pc:docMk/>
            <pc:sldMk cId="2784989443" sldId="335"/>
            <ac:spMk id="4" creationId="{4ABC41EB-AE68-28FC-35A4-B69CB01E36DB}"/>
          </ac:spMkLst>
        </pc:spChg>
      </pc:sldChg>
      <pc:sldChg chg="addSp delSp modSp add mod addCm delCm">
        <pc:chgData name="Filotas Theodosiou" userId="4d314f86-04bd-4c94-b8b5-e595c52c48e0" providerId="ADAL" clId="{07244B10-9900-4B90-89A8-C01CF2ED3403}" dt="2023-02-15T11:49:48.714" v="22367" actId="478"/>
        <pc:sldMkLst>
          <pc:docMk/>
          <pc:sldMk cId="2624569084" sldId="336"/>
        </pc:sldMkLst>
        <pc:spChg chg="mod">
          <ac:chgData name="Filotas Theodosiou" userId="4d314f86-04bd-4c94-b8b5-e595c52c48e0" providerId="ADAL" clId="{07244B10-9900-4B90-89A8-C01CF2ED3403}" dt="2023-02-14T21:28:29.489" v="20078" actId="20577"/>
          <ac:spMkLst>
            <pc:docMk/>
            <pc:sldMk cId="2624569084" sldId="336"/>
            <ac:spMk id="2" creationId="{B963D1FC-BAC9-972E-065A-7D7EED8B18A0}"/>
          </ac:spMkLst>
        </pc:spChg>
        <pc:spChg chg="mod">
          <ac:chgData name="Filotas Theodosiou" userId="4d314f86-04bd-4c94-b8b5-e595c52c48e0" providerId="ADAL" clId="{07244B10-9900-4B90-89A8-C01CF2ED3403}" dt="2023-02-14T21:52:58.497" v="20170" actId="20577"/>
          <ac:spMkLst>
            <pc:docMk/>
            <pc:sldMk cId="2624569084" sldId="336"/>
            <ac:spMk id="3" creationId="{48BA27AA-F194-9317-EE31-06AD1D854325}"/>
          </ac:spMkLst>
        </pc:spChg>
        <pc:spChg chg="add del mod">
          <ac:chgData name="Filotas Theodosiou" userId="4d314f86-04bd-4c94-b8b5-e595c52c48e0" providerId="ADAL" clId="{07244B10-9900-4B90-89A8-C01CF2ED3403}" dt="2023-02-15T11:49:45.981" v="22366" actId="478"/>
          <ac:spMkLst>
            <pc:docMk/>
            <pc:sldMk cId="2624569084" sldId="336"/>
            <ac:spMk id="4" creationId="{58B40C07-6A85-6A8F-C6BF-671B12140629}"/>
          </ac:spMkLst>
        </pc:spChg>
        <pc:spChg chg="add del mod">
          <ac:chgData name="Filotas Theodosiou" userId="4d314f86-04bd-4c94-b8b5-e595c52c48e0" providerId="ADAL" clId="{07244B10-9900-4B90-89A8-C01CF2ED3403}" dt="2023-02-15T11:49:48.714" v="22367" actId="478"/>
          <ac:spMkLst>
            <pc:docMk/>
            <pc:sldMk cId="2624569084" sldId="336"/>
            <ac:spMk id="5" creationId="{7937BA0D-59CC-EA01-2386-A14279717CE0}"/>
          </ac:spMkLst>
        </pc:spChg>
      </pc:sldChg>
      <pc:sldChg chg="addSp modSp new mod">
        <pc:chgData name="Filotas Theodosiou" userId="4d314f86-04bd-4c94-b8b5-e595c52c48e0" providerId="ADAL" clId="{07244B10-9900-4B90-89A8-C01CF2ED3403}" dt="2023-02-15T09:48:29.526" v="22177"/>
        <pc:sldMkLst>
          <pc:docMk/>
          <pc:sldMk cId="2505794307" sldId="337"/>
        </pc:sldMkLst>
        <pc:spChg chg="mod">
          <ac:chgData name="Filotas Theodosiou" userId="4d314f86-04bd-4c94-b8b5-e595c52c48e0" providerId="ADAL" clId="{07244B10-9900-4B90-89A8-C01CF2ED3403}" dt="2023-02-15T09:48:05.083" v="22172" actId="5793"/>
          <ac:spMkLst>
            <pc:docMk/>
            <pc:sldMk cId="2505794307" sldId="337"/>
            <ac:spMk id="2" creationId="{1A300C92-426F-DAC4-B048-CB40826B31C1}"/>
          </ac:spMkLst>
        </pc:spChg>
        <pc:spChg chg="mod">
          <ac:chgData name="Filotas Theodosiou" userId="4d314f86-04bd-4c94-b8b5-e595c52c48e0" providerId="ADAL" clId="{07244B10-9900-4B90-89A8-C01CF2ED3403}" dt="2023-02-15T09:48:07.175" v="22174" actId="20577"/>
          <ac:spMkLst>
            <pc:docMk/>
            <pc:sldMk cId="2505794307" sldId="337"/>
            <ac:spMk id="3" creationId="{0DA76BE6-200E-A8DB-AA5E-3A25BFCE27F2}"/>
          </ac:spMkLst>
        </pc:spChg>
        <pc:spChg chg="mod">
          <ac:chgData name="Filotas Theodosiou" userId="4d314f86-04bd-4c94-b8b5-e595c52c48e0" providerId="ADAL" clId="{07244B10-9900-4B90-89A8-C01CF2ED3403}" dt="2023-02-15T09:48:29.526" v="22177"/>
          <ac:spMkLst>
            <pc:docMk/>
            <pc:sldMk cId="2505794307" sldId="337"/>
            <ac:spMk id="5" creationId="{E0A05AA3-941C-1149-DD1A-8586C956C3CA}"/>
          </ac:spMkLst>
        </pc:spChg>
        <pc:spChg chg="mod">
          <ac:chgData name="Filotas Theodosiou" userId="4d314f86-04bd-4c94-b8b5-e595c52c48e0" providerId="ADAL" clId="{07244B10-9900-4B90-89A8-C01CF2ED3403}" dt="2023-02-15T09:48:29.526" v="22177"/>
          <ac:spMkLst>
            <pc:docMk/>
            <pc:sldMk cId="2505794307" sldId="337"/>
            <ac:spMk id="6" creationId="{931F03BC-521B-D9CB-541B-BEB39B362C6A}"/>
          </ac:spMkLst>
        </pc:spChg>
        <pc:spChg chg="mod">
          <ac:chgData name="Filotas Theodosiou" userId="4d314f86-04bd-4c94-b8b5-e595c52c48e0" providerId="ADAL" clId="{07244B10-9900-4B90-89A8-C01CF2ED3403}" dt="2023-02-15T09:48:29.526" v="22177"/>
          <ac:spMkLst>
            <pc:docMk/>
            <pc:sldMk cId="2505794307" sldId="337"/>
            <ac:spMk id="7" creationId="{74B5EFC4-6363-4B16-54D0-EECB0182D5ED}"/>
          </ac:spMkLst>
        </pc:spChg>
        <pc:spChg chg="mod">
          <ac:chgData name="Filotas Theodosiou" userId="4d314f86-04bd-4c94-b8b5-e595c52c48e0" providerId="ADAL" clId="{07244B10-9900-4B90-89A8-C01CF2ED3403}" dt="2023-02-15T09:48:29.526" v="22177"/>
          <ac:spMkLst>
            <pc:docMk/>
            <pc:sldMk cId="2505794307" sldId="337"/>
            <ac:spMk id="9" creationId="{F13932DD-D780-BB4F-EEEE-972D788C6733}"/>
          </ac:spMkLst>
        </pc:spChg>
        <pc:spChg chg="mod">
          <ac:chgData name="Filotas Theodosiou" userId="4d314f86-04bd-4c94-b8b5-e595c52c48e0" providerId="ADAL" clId="{07244B10-9900-4B90-89A8-C01CF2ED3403}" dt="2023-02-15T09:48:29.526" v="22177"/>
          <ac:spMkLst>
            <pc:docMk/>
            <pc:sldMk cId="2505794307" sldId="337"/>
            <ac:spMk id="10" creationId="{1D7518F6-6705-3320-814A-4A2E9D34D41D}"/>
          </ac:spMkLst>
        </pc:spChg>
        <pc:spChg chg="mod">
          <ac:chgData name="Filotas Theodosiou" userId="4d314f86-04bd-4c94-b8b5-e595c52c48e0" providerId="ADAL" clId="{07244B10-9900-4B90-89A8-C01CF2ED3403}" dt="2023-02-15T09:48:29.526" v="22177"/>
          <ac:spMkLst>
            <pc:docMk/>
            <pc:sldMk cId="2505794307" sldId="337"/>
            <ac:spMk id="11" creationId="{11875698-53C3-AC8F-DFAE-472A715CBD00}"/>
          </ac:spMkLst>
        </pc:spChg>
        <pc:spChg chg="mod">
          <ac:chgData name="Filotas Theodosiou" userId="4d314f86-04bd-4c94-b8b5-e595c52c48e0" providerId="ADAL" clId="{07244B10-9900-4B90-89A8-C01CF2ED3403}" dt="2023-02-15T09:48:29.526" v="22177"/>
          <ac:spMkLst>
            <pc:docMk/>
            <pc:sldMk cId="2505794307" sldId="337"/>
            <ac:spMk id="12" creationId="{F67F214C-3393-A056-A629-B0975728AFEB}"/>
          </ac:spMkLst>
        </pc:spChg>
        <pc:spChg chg="mod">
          <ac:chgData name="Filotas Theodosiou" userId="4d314f86-04bd-4c94-b8b5-e595c52c48e0" providerId="ADAL" clId="{07244B10-9900-4B90-89A8-C01CF2ED3403}" dt="2023-02-15T09:48:29.526" v="22177"/>
          <ac:spMkLst>
            <pc:docMk/>
            <pc:sldMk cId="2505794307" sldId="337"/>
            <ac:spMk id="13" creationId="{7F1CEFF1-41DE-C57F-B8CD-577B657DBD3B}"/>
          </ac:spMkLst>
        </pc:spChg>
        <pc:spChg chg="mod">
          <ac:chgData name="Filotas Theodosiou" userId="4d314f86-04bd-4c94-b8b5-e595c52c48e0" providerId="ADAL" clId="{07244B10-9900-4B90-89A8-C01CF2ED3403}" dt="2023-02-15T09:48:29.526" v="22177"/>
          <ac:spMkLst>
            <pc:docMk/>
            <pc:sldMk cId="2505794307" sldId="337"/>
            <ac:spMk id="14" creationId="{C4F3455B-366B-3A79-72C5-CECC1EE4447D}"/>
          </ac:spMkLst>
        </pc:spChg>
        <pc:spChg chg="mod">
          <ac:chgData name="Filotas Theodosiou" userId="4d314f86-04bd-4c94-b8b5-e595c52c48e0" providerId="ADAL" clId="{07244B10-9900-4B90-89A8-C01CF2ED3403}" dt="2023-02-15T09:48:29.526" v="22177"/>
          <ac:spMkLst>
            <pc:docMk/>
            <pc:sldMk cId="2505794307" sldId="337"/>
            <ac:spMk id="15" creationId="{B0CE6B11-39FA-2E12-C642-5F2207A6DEAB}"/>
          </ac:spMkLst>
        </pc:spChg>
        <pc:spChg chg="mod">
          <ac:chgData name="Filotas Theodosiou" userId="4d314f86-04bd-4c94-b8b5-e595c52c48e0" providerId="ADAL" clId="{07244B10-9900-4B90-89A8-C01CF2ED3403}" dt="2023-02-15T09:48:29.526" v="22177"/>
          <ac:spMkLst>
            <pc:docMk/>
            <pc:sldMk cId="2505794307" sldId="337"/>
            <ac:spMk id="16" creationId="{429808F1-53E3-EC4C-497C-CCA5184D2AA1}"/>
          </ac:spMkLst>
        </pc:spChg>
        <pc:spChg chg="mod">
          <ac:chgData name="Filotas Theodosiou" userId="4d314f86-04bd-4c94-b8b5-e595c52c48e0" providerId="ADAL" clId="{07244B10-9900-4B90-89A8-C01CF2ED3403}" dt="2023-02-15T09:48:29.526" v="22177"/>
          <ac:spMkLst>
            <pc:docMk/>
            <pc:sldMk cId="2505794307" sldId="337"/>
            <ac:spMk id="17" creationId="{5834C1B6-073B-C707-C579-0CBCFA007031}"/>
          </ac:spMkLst>
        </pc:spChg>
        <pc:spChg chg="mod">
          <ac:chgData name="Filotas Theodosiou" userId="4d314f86-04bd-4c94-b8b5-e595c52c48e0" providerId="ADAL" clId="{07244B10-9900-4B90-89A8-C01CF2ED3403}" dt="2023-02-15T09:48:29.526" v="22177"/>
          <ac:spMkLst>
            <pc:docMk/>
            <pc:sldMk cId="2505794307" sldId="337"/>
            <ac:spMk id="18" creationId="{5188C598-D03F-5833-F434-9FED135C18D5}"/>
          </ac:spMkLst>
        </pc:spChg>
        <pc:spChg chg="mod">
          <ac:chgData name="Filotas Theodosiou" userId="4d314f86-04bd-4c94-b8b5-e595c52c48e0" providerId="ADAL" clId="{07244B10-9900-4B90-89A8-C01CF2ED3403}" dt="2023-02-15T09:48:29.526" v="22177"/>
          <ac:spMkLst>
            <pc:docMk/>
            <pc:sldMk cId="2505794307" sldId="337"/>
            <ac:spMk id="19" creationId="{68A34F19-707C-5306-902C-8D96C80154FC}"/>
          </ac:spMkLst>
        </pc:spChg>
        <pc:spChg chg="mod">
          <ac:chgData name="Filotas Theodosiou" userId="4d314f86-04bd-4c94-b8b5-e595c52c48e0" providerId="ADAL" clId="{07244B10-9900-4B90-89A8-C01CF2ED3403}" dt="2023-02-15T09:48:29.526" v="22177"/>
          <ac:spMkLst>
            <pc:docMk/>
            <pc:sldMk cId="2505794307" sldId="337"/>
            <ac:spMk id="20" creationId="{B223C233-FCF6-784F-2151-B517D050CF63}"/>
          </ac:spMkLst>
        </pc:spChg>
        <pc:spChg chg="mod">
          <ac:chgData name="Filotas Theodosiou" userId="4d314f86-04bd-4c94-b8b5-e595c52c48e0" providerId="ADAL" clId="{07244B10-9900-4B90-89A8-C01CF2ED3403}" dt="2023-02-15T09:48:29.526" v="22177"/>
          <ac:spMkLst>
            <pc:docMk/>
            <pc:sldMk cId="2505794307" sldId="337"/>
            <ac:spMk id="21" creationId="{F609C809-3FE6-CB90-76C6-5827C1AEFF90}"/>
          </ac:spMkLst>
        </pc:spChg>
        <pc:spChg chg="add mod">
          <ac:chgData name="Filotas Theodosiou" userId="4d314f86-04bd-4c94-b8b5-e595c52c48e0" providerId="ADAL" clId="{07244B10-9900-4B90-89A8-C01CF2ED3403}" dt="2023-02-15T09:48:29.526" v="22177"/>
          <ac:spMkLst>
            <pc:docMk/>
            <pc:sldMk cId="2505794307" sldId="337"/>
            <ac:spMk id="22" creationId="{184D5AF2-9C53-1AF1-8644-3331614028EB}"/>
          </ac:spMkLst>
        </pc:spChg>
        <pc:spChg chg="add mod">
          <ac:chgData name="Filotas Theodosiou" userId="4d314f86-04bd-4c94-b8b5-e595c52c48e0" providerId="ADAL" clId="{07244B10-9900-4B90-89A8-C01CF2ED3403}" dt="2023-02-15T09:48:29.526" v="22177"/>
          <ac:spMkLst>
            <pc:docMk/>
            <pc:sldMk cId="2505794307" sldId="337"/>
            <ac:spMk id="23" creationId="{5E5B334F-C000-7A04-29DA-9A58CD071EA7}"/>
          </ac:spMkLst>
        </pc:spChg>
        <pc:grpChg chg="add mod">
          <ac:chgData name="Filotas Theodosiou" userId="4d314f86-04bd-4c94-b8b5-e595c52c48e0" providerId="ADAL" clId="{07244B10-9900-4B90-89A8-C01CF2ED3403}" dt="2023-02-15T09:48:29.526" v="22177"/>
          <ac:grpSpMkLst>
            <pc:docMk/>
            <pc:sldMk cId="2505794307" sldId="337"/>
            <ac:grpSpMk id="4" creationId="{38CACAB7-F4AE-F0FC-D3B0-40C7BB81D742}"/>
          </ac:grpSpMkLst>
        </pc:grpChg>
        <pc:grpChg chg="mod">
          <ac:chgData name="Filotas Theodosiou" userId="4d314f86-04bd-4c94-b8b5-e595c52c48e0" providerId="ADAL" clId="{07244B10-9900-4B90-89A8-C01CF2ED3403}" dt="2023-02-15T09:48:29.526" v="22177"/>
          <ac:grpSpMkLst>
            <pc:docMk/>
            <pc:sldMk cId="2505794307" sldId="337"/>
            <ac:grpSpMk id="8" creationId="{C1B0A2D4-8984-92A3-B969-4985A45E8EA0}"/>
          </ac:grpSpMkLst>
        </pc:grpChg>
        <pc:picChg chg="add mod">
          <ac:chgData name="Filotas Theodosiou" userId="4d314f86-04bd-4c94-b8b5-e595c52c48e0" providerId="ADAL" clId="{07244B10-9900-4B90-89A8-C01CF2ED3403}" dt="2023-02-15T09:48:29.526" v="22177"/>
          <ac:picMkLst>
            <pc:docMk/>
            <pc:sldMk cId="2505794307" sldId="337"/>
            <ac:picMk id="24" creationId="{100D4328-22D8-9C93-CCE7-1C9F21AF4922}"/>
          </ac:picMkLst>
        </pc:picChg>
      </pc:sldChg>
      <pc:sldChg chg="add del">
        <pc:chgData name="Filotas Theodosiou" userId="4d314f86-04bd-4c94-b8b5-e595c52c48e0" providerId="ADAL" clId="{07244B10-9900-4B90-89A8-C01CF2ED3403}" dt="2023-02-15T09:54:34.020" v="22247" actId="47"/>
        <pc:sldMkLst>
          <pc:docMk/>
          <pc:sldMk cId="981909926" sldId="338"/>
        </pc:sldMkLst>
      </pc:sldChg>
      <pc:sldChg chg="add del">
        <pc:chgData name="Filotas Theodosiou" userId="4d314f86-04bd-4c94-b8b5-e595c52c48e0" providerId="ADAL" clId="{07244B10-9900-4B90-89A8-C01CF2ED3403}" dt="2023-02-15T09:52:55.297" v="22237" actId="47"/>
        <pc:sldMkLst>
          <pc:docMk/>
          <pc:sldMk cId="3174732264" sldId="338"/>
        </pc:sldMkLst>
      </pc:sldChg>
      <pc:sldChg chg="modSp add del mod">
        <pc:chgData name="Filotas Theodosiou" userId="4d314f86-04bd-4c94-b8b5-e595c52c48e0" providerId="ADAL" clId="{07244B10-9900-4B90-89A8-C01CF2ED3403}" dt="2023-02-15T15:03:51.583" v="22413" actId="47"/>
        <pc:sldMkLst>
          <pc:docMk/>
          <pc:sldMk cId="3128804747" sldId="339"/>
        </pc:sldMkLst>
        <pc:spChg chg="mod">
          <ac:chgData name="Filotas Theodosiou" userId="4d314f86-04bd-4c94-b8b5-e595c52c48e0" providerId="ADAL" clId="{07244B10-9900-4B90-89A8-C01CF2ED3403}" dt="2023-02-15T15:00:56.360" v="22405" actId="5793"/>
          <ac:spMkLst>
            <pc:docMk/>
            <pc:sldMk cId="3128804747" sldId="339"/>
            <ac:spMk id="25" creationId="{12BA699E-31B4-0907-91B2-49B7C0FD9525}"/>
          </ac:spMkLst>
        </pc:spChg>
      </pc:sldChg>
      <pc:sldChg chg="addSp delSp modSp add mod">
        <pc:chgData name="Filotas Theodosiou" userId="4d314f86-04bd-4c94-b8b5-e595c52c48e0" providerId="ADAL" clId="{07244B10-9900-4B90-89A8-C01CF2ED3403}" dt="2023-02-16T09:41:44.883" v="23401" actId="1076"/>
        <pc:sldMkLst>
          <pc:docMk/>
          <pc:sldMk cId="1878164048" sldId="340"/>
        </pc:sldMkLst>
        <pc:spChg chg="add mod">
          <ac:chgData name="Filotas Theodosiou" userId="4d314f86-04bd-4c94-b8b5-e595c52c48e0" providerId="ADAL" clId="{07244B10-9900-4B90-89A8-C01CF2ED3403}" dt="2023-02-16T09:40:31.540" v="23380" actId="1076"/>
          <ac:spMkLst>
            <pc:docMk/>
            <pc:sldMk cId="1878164048" sldId="340"/>
            <ac:spMk id="4" creationId="{0E2F4F91-5CC2-1766-A439-FFAEE9424C8A}"/>
          </ac:spMkLst>
        </pc:spChg>
        <pc:spChg chg="del">
          <ac:chgData name="Filotas Theodosiou" userId="4d314f86-04bd-4c94-b8b5-e595c52c48e0" providerId="ADAL" clId="{07244B10-9900-4B90-89A8-C01CF2ED3403}" dt="2023-02-15T09:54:57.362" v="22251" actId="478"/>
          <ac:spMkLst>
            <pc:docMk/>
            <pc:sldMk cId="1878164048" sldId="340"/>
            <ac:spMk id="4" creationId="{DA8D751B-F4E2-1494-D28C-7B17B3EEB8C8}"/>
          </ac:spMkLst>
        </pc:spChg>
        <pc:spChg chg="add mod">
          <ac:chgData name="Filotas Theodosiou" userId="4d314f86-04bd-4c94-b8b5-e595c52c48e0" providerId="ADAL" clId="{07244B10-9900-4B90-89A8-C01CF2ED3403}" dt="2023-02-16T09:40:57.770" v="23388" actId="1076"/>
          <ac:spMkLst>
            <pc:docMk/>
            <pc:sldMk cId="1878164048" sldId="340"/>
            <ac:spMk id="7" creationId="{02060F81-117A-91C1-11F7-5CA2898A71B0}"/>
          </ac:spMkLst>
        </pc:spChg>
        <pc:spChg chg="del">
          <ac:chgData name="Filotas Theodosiou" userId="4d314f86-04bd-4c94-b8b5-e595c52c48e0" providerId="ADAL" clId="{07244B10-9900-4B90-89A8-C01CF2ED3403}" dt="2023-02-15T09:54:54.735" v="22250" actId="478"/>
          <ac:spMkLst>
            <pc:docMk/>
            <pc:sldMk cId="1878164048" sldId="340"/>
            <ac:spMk id="7" creationId="{646379C6-ABA1-DD40-CA1C-110183020C97}"/>
          </ac:spMkLst>
        </pc:spChg>
        <pc:spChg chg="mod">
          <ac:chgData name="Filotas Theodosiou" userId="4d314f86-04bd-4c94-b8b5-e595c52c48e0" providerId="ADAL" clId="{07244B10-9900-4B90-89A8-C01CF2ED3403}" dt="2023-02-16T09:41:01.337" v="23390" actId="20577"/>
          <ac:spMkLst>
            <pc:docMk/>
            <pc:sldMk cId="1878164048" sldId="340"/>
            <ac:spMk id="9" creationId="{B64E6E83-DF75-E3CD-F2D1-66F796CEA3B5}"/>
          </ac:spMkLst>
        </pc:spChg>
        <pc:spChg chg="mod">
          <ac:chgData name="Filotas Theodosiou" userId="4d314f86-04bd-4c94-b8b5-e595c52c48e0" providerId="ADAL" clId="{07244B10-9900-4B90-89A8-C01CF2ED3403}" dt="2023-02-15T16:33:38.927" v="23011" actId="20577"/>
          <ac:spMkLst>
            <pc:docMk/>
            <pc:sldMk cId="1878164048" sldId="340"/>
            <ac:spMk id="17" creationId="{E41F545F-CF96-8503-EB92-B8B3867C4CE5}"/>
          </ac:spMkLst>
        </pc:spChg>
        <pc:spChg chg="add mod">
          <ac:chgData name="Filotas Theodosiou" userId="4d314f86-04bd-4c94-b8b5-e595c52c48e0" providerId="ADAL" clId="{07244B10-9900-4B90-89A8-C01CF2ED3403}" dt="2023-02-16T09:41:09.554" v="23392" actId="1076"/>
          <ac:spMkLst>
            <pc:docMk/>
            <pc:sldMk cId="1878164048" sldId="340"/>
            <ac:spMk id="18" creationId="{E21D0B65-10BE-B6AC-69AB-1B7A77E41E8F}"/>
          </ac:spMkLst>
        </pc:spChg>
        <pc:spChg chg="add mod">
          <ac:chgData name="Filotas Theodosiou" userId="4d314f86-04bd-4c94-b8b5-e595c52c48e0" providerId="ADAL" clId="{07244B10-9900-4B90-89A8-C01CF2ED3403}" dt="2023-02-16T09:41:23.062" v="23396" actId="1076"/>
          <ac:spMkLst>
            <pc:docMk/>
            <pc:sldMk cId="1878164048" sldId="340"/>
            <ac:spMk id="19" creationId="{A1D5FA0E-415D-564D-CF48-EB33BA7660CE}"/>
          </ac:spMkLst>
        </pc:spChg>
        <pc:spChg chg="add mod">
          <ac:chgData name="Filotas Theodosiou" userId="4d314f86-04bd-4c94-b8b5-e595c52c48e0" providerId="ADAL" clId="{07244B10-9900-4B90-89A8-C01CF2ED3403}" dt="2023-02-16T09:41:44.883" v="23401" actId="1076"/>
          <ac:spMkLst>
            <pc:docMk/>
            <pc:sldMk cId="1878164048" sldId="340"/>
            <ac:spMk id="20" creationId="{F96F84FE-9DBD-68B8-5E72-DAFF2965795C}"/>
          </ac:spMkLst>
        </pc:spChg>
        <pc:picChg chg="mod modCrop">
          <ac:chgData name="Filotas Theodosiou" userId="4d314f86-04bd-4c94-b8b5-e595c52c48e0" providerId="ADAL" clId="{07244B10-9900-4B90-89A8-C01CF2ED3403}" dt="2023-02-16T09:41:27.452" v="23399" actId="1076"/>
          <ac:picMkLst>
            <pc:docMk/>
            <pc:sldMk cId="1878164048" sldId="340"/>
            <ac:picMk id="6" creationId="{E0FE5DB7-833C-01F1-C082-1C6E3973C74F}"/>
          </ac:picMkLst>
        </pc:picChg>
      </pc:sldChg>
      <pc:sldChg chg="delSp add del mod">
        <pc:chgData name="Filotas Theodosiou" userId="4d314f86-04bd-4c94-b8b5-e595c52c48e0" providerId="ADAL" clId="{07244B10-9900-4B90-89A8-C01CF2ED3403}" dt="2023-02-15T09:57:17.481" v="22273" actId="47"/>
        <pc:sldMkLst>
          <pc:docMk/>
          <pc:sldMk cId="1644028482" sldId="341"/>
        </pc:sldMkLst>
        <pc:spChg chg="del">
          <ac:chgData name="Filotas Theodosiou" userId="4d314f86-04bd-4c94-b8b5-e595c52c48e0" providerId="ADAL" clId="{07244B10-9900-4B90-89A8-C01CF2ED3403}" dt="2023-02-15T09:56:36.575" v="22268" actId="478"/>
          <ac:spMkLst>
            <pc:docMk/>
            <pc:sldMk cId="1644028482" sldId="341"/>
            <ac:spMk id="4" creationId="{4ABC41EB-AE68-28FC-35A4-B69CB01E36DB}"/>
          </ac:spMkLst>
        </pc:spChg>
        <pc:spChg chg="del">
          <ac:chgData name="Filotas Theodosiou" userId="4d314f86-04bd-4c94-b8b5-e595c52c48e0" providerId="ADAL" clId="{07244B10-9900-4B90-89A8-C01CF2ED3403}" dt="2023-02-15T09:56:33.546" v="22267" actId="478"/>
          <ac:spMkLst>
            <pc:docMk/>
            <pc:sldMk cId="1644028482" sldId="341"/>
            <ac:spMk id="5" creationId="{541978DD-6901-354D-77AA-6B9E64E749E5}"/>
          </ac:spMkLst>
        </pc:spChg>
        <pc:spChg chg="del">
          <ac:chgData name="Filotas Theodosiou" userId="4d314f86-04bd-4c94-b8b5-e595c52c48e0" providerId="ADAL" clId="{07244B10-9900-4B90-89A8-C01CF2ED3403}" dt="2023-02-15T09:56:40.819" v="22270" actId="478"/>
          <ac:spMkLst>
            <pc:docMk/>
            <pc:sldMk cId="1644028482" sldId="341"/>
            <ac:spMk id="6" creationId="{8998566D-955B-D44D-9A9D-5138114452F3}"/>
          </ac:spMkLst>
        </pc:spChg>
        <pc:picChg chg="del">
          <ac:chgData name="Filotas Theodosiou" userId="4d314f86-04bd-4c94-b8b5-e595c52c48e0" providerId="ADAL" clId="{07244B10-9900-4B90-89A8-C01CF2ED3403}" dt="2023-02-15T09:56:38.447" v="22269" actId="478"/>
          <ac:picMkLst>
            <pc:docMk/>
            <pc:sldMk cId="1644028482" sldId="341"/>
            <ac:picMk id="7" creationId="{83E25FD0-D160-DE20-74C5-AE949E55BE33}"/>
          </ac:picMkLst>
        </pc:picChg>
      </pc:sldChg>
      <pc:sldChg chg="add del">
        <pc:chgData name="Filotas Theodosiou" userId="4d314f86-04bd-4c94-b8b5-e595c52c48e0" providerId="ADAL" clId="{07244B10-9900-4B90-89A8-C01CF2ED3403}" dt="2023-02-15T09:56:03.750" v="22260"/>
        <pc:sldMkLst>
          <pc:docMk/>
          <pc:sldMk cId="3943955309" sldId="341"/>
        </pc:sldMkLst>
      </pc:sldChg>
      <pc:sldChg chg="addSp delSp modSp add mod">
        <pc:chgData name="Filotas Theodosiou" userId="4d314f86-04bd-4c94-b8b5-e595c52c48e0" providerId="ADAL" clId="{07244B10-9900-4B90-89A8-C01CF2ED3403}" dt="2023-02-15T11:37:24.999" v="22305"/>
        <pc:sldMkLst>
          <pc:docMk/>
          <pc:sldMk cId="622577543" sldId="342"/>
        </pc:sldMkLst>
        <pc:spChg chg="del">
          <ac:chgData name="Filotas Theodosiou" userId="4d314f86-04bd-4c94-b8b5-e595c52c48e0" providerId="ADAL" clId="{07244B10-9900-4B90-89A8-C01CF2ED3403}" dt="2023-02-15T09:56:28.236" v="22266" actId="478"/>
          <ac:spMkLst>
            <pc:docMk/>
            <pc:sldMk cId="622577543" sldId="342"/>
            <ac:spMk id="5" creationId="{541978DD-6901-354D-77AA-6B9E64E749E5}"/>
          </ac:spMkLst>
        </pc:spChg>
        <pc:picChg chg="add mod">
          <ac:chgData name="Filotas Theodosiou" userId="4d314f86-04bd-4c94-b8b5-e595c52c48e0" providerId="ADAL" clId="{07244B10-9900-4B90-89A8-C01CF2ED3403}" dt="2023-02-15T11:37:24.999" v="22305"/>
          <ac:picMkLst>
            <pc:docMk/>
            <pc:sldMk cId="622577543" sldId="342"/>
            <ac:picMk id="5" creationId="{63846189-8749-F056-666B-33779C6503A1}"/>
          </ac:picMkLst>
        </pc:picChg>
        <pc:picChg chg="del">
          <ac:chgData name="Filotas Theodosiou" userId="4d314f86-04bd-4c94-b8b5-e595c52c48e0" providerId="ADAL" clId="{07244B10-9900-4B90-89A8-C01CF2ED3403}" dt="2023-02-15T11:37:24.719" v="22304" actId="478"/>
          <ac:picMkLst>
            <pc:docMk/>
            <pc:sldMk cId="622577543" sldId="342"/>
            <ac:picMk id="7" creationId="{83E25FD0-D160-DE20-74C5-AE949E55BE33}"/>
          </ac:picMkLst>
        </pc:picChg>
      </pc:sldChg>
      <pc:sldChg chg="addSp delSp modSp add del mod">
        <pc:chgData name="Filotas Theodosiou" userId="4d314f86-04bd-4c94-b8b5-e595c52c48e0" providerId="ADAL" clId="{07244B10-9900-4B90-89A8-C01CF2ED3403}" dt="2023-02-15T09:56:03.093" v="22259"/>
        <pc:sldMkLst>
          <pc:docMk/>
          <pc:sldMk cId="4037384616" sldId="342"/>
        </pc:sldMkLst>
        <pc:spChg chg="mod">
          <ac:chgData name="Filotas Theodosiou" userId="4d314f86-04bd-4c94-b8b5-e595c52c48e0" providerId="ADAL" clId="{07244B10-9900-4B90-89A8-C01CF2ED3403}" dt="2023-02-15T09:56:02.385" v="22257" actId="1076"/>
          <ac:spMkLst>
            <pc:docMk/>
            <pc:sldMk cId="4037384616" sldId="342"/>
            <ac:spMk id="4" creationId="{4ABC41EB-AE68-28FC-35A4-B69CB01E36DB}"/>
          </ac:spMkLst>
        </pc:spChg>
        <pc:spChg chg="add del">
          <ac:chgData name="Filotas Theodosiou" userId="4d314f86-04bd-4c94-b8b5-e595c52c48e0" providerId="ADAL" clId="{07244B10-9900-4B90-89A8-C01CF2ED3403}" dt="2023-02-15T09:56:02.770" v="22258" actId="478"/>
          <ac:spMkLst>
            <pc:docMk/>
            <pc:sldMk cId="4037384616" sldId="342"/>
            <ac:spMk id="5" creationId="{541978DD-6901-354D-77AA-6B9E64E749E5}"/>
          </ac:spMkLst>
        </pc:spChg>
      </pc:sldChg>
      <pc:sldChg chg="modSp add del mod">
        <pc:chgData name="Filotas Theodosiou" userId="4d314f86-04bd-4c94-b8b5-e595c52c48e0" providerId="ADAL" clId="{07244B10-9900-4B90-89A8-C01CF2ED3403}" dt="2023-02-15T09:58:21.931" v="22283" actId="47"/>
        <pc:sldMkLst>
          <pc:docMk/>
          <pc:sldMk cId="2381714349" sldId="343"/>
        </pc:sldMkLst>
        <pc:spChg chg="mod">
          <ac:chgData name="Filotas Theodosiou" userId="4d314f86-04bd-4c94-b8b5-e595c52c48e0" providerId="ADAL" clId="{07244B10-9900-4B90-89A8-C01CF2ED3403}" dt="2023-02-15T09:58:01.302" v="22278" actId="20577"/>
          <ac:spMkLst>
            <pc:docMk/>
            <pc:sldMk cId="2381714349" sldId="343"/>
            <ac:spMk id="3" creationId="{A848F92E-C057-E8B8-8114-0212684B677B}"/>
          </ac:spMkLst>
        </pc:spChg>
      </pc:sldChg>
      <pc:sldChg chg="modSp add mod addCm">
        <pc:chgData name="Filotas Theodosiou" userId="4d314f86-04bd-4c94-b8b5-e595c52c48e0" providerId="ADAL" clId="{07244B10-9900-4B90-89A8-C01CF2ED3403}" dt="2023-02-16T08:29:57.025" v="23083" actId="20577"/>
        <pc:sldMkLst>
          <pc:docMk/>
          <pc:sldMk cId="704583387" sldId="344"/>
        </pc:sldMkLst>
        <pc:spChg chg="mod">
          <ac:chgData name="Filotas Theodosiou" userId="4d314f86-04bd-4c94-b8b5-e595c52c48e0" providerId="ADAL" clId="{07244B10-9900-4B90-89A8-C01CF2ED3403}" dt="2023-02-16T08:29:57.025" v="23083" actId="20577"/>
          <ac:spMkLst>
            <pc:docMk/>
            <pc:sldMk cId="704583387" sldId="344"/>
            <ac:spMk id="3" creationId="{A848F92E-C057-E8B8-8114-0212684B677B}"/>
          </ac:spMkLst>
        </pc:spChg>
      </pc:sldChg>
      <pc:sldChg chg="delSp modSp add mod ord delCm modCm">
        <pc:chgData name="Filotas Theodosiou" userId="4d314f86-04bd-4c94-b8b5-e595c52c48e0" providerId="ADAL" clId="{07244B10-9900-4B90-89A8-C01CF2ED3403}" dt="2023-02-15T15:12:17.742" v="22548"/>
        <pc:sldMkLst>
          <pc:docMk/>
          <pc:sldMk cId="863347708" sldId="345"/>
        </pc:sldMkLst>
        <pc:spChg chg="mod">
          <ac:chgData name="Filotas Theodosiou" userId="4d314f86-04bd-4c94-b8b5-e595c52c48e0" providerId="ADAL" clId="{07244B10-9900-4B90-89A8-C01CF2ED3403}" dt="2023-02-15T15:11:42.370" v="22546" actId="20577"/>
          <ac:spMkLst>
            <pc:docMk/>
            <pc:sldMk cId="863347708" sldId="345"/>
            <ac:spMk id="3" creationId="{A848F92E-C057-E8B8-8114-0212684B677B}"/>
          </ac:spMkLst>
        </pc:spChg>
        <pc:picChg chg="del">
          <ac:chgData name="Filotas Theodosiou" userId="4d314f86-04bd-4c94-b8b5-e595c52c48e0" providerId="ADAL" clId="{07244B10-9900-4B90-89A8-C01CF2ED3403}" dt="2023-02-15T09:58:07.643" v="22280" actId="478"/>
          <ac:picMkLst>
            <pc:docMk/>
            <pc:sldMk cId="863347708" sldId="345"/>
            <ac:picMk id="1026" creationId="{43FE8CFD-9DCB-C3E7-4E93-D7CDADE1D72A}"/>
          </ac:picMkLst>
        </pc:picChg>
      </pc:sldChg>
      <pc:sldChg chg="modSp add mod">
        <pc:chgData name="Filotas Theodosiou" userId="4d314f86-04bd-4c94-b8b5-e595c52c48e0" providerId="ADAL" clId="{07244B10-9900-4B90-89A8-C01CF2ED3403}" dt="2023-02-16T08:29:51.230" v="23081" actId="20577"/>
        <pc:sldMkLst>
          <pc:docMk/>
          <pc:sldMk cId="3397902170" sldId="346"/>
        </pc:sldMkLst>
        <pc:spChg chg="mod">
          <ac:chgData name="Filotas Theodosiou" userId="4d314f86-04bd-4c94-b8b5-e595c52c48e0" providerId="ADAL" clId="{07244B10-9900-4B90-89A8-C01CF2ED3403}" dt="2023-02-16T08:29:51.230" v="23081" actId="20577"/>
          <ac:spMkLst>
            <pc:docMk/>
            <pc:sldMk cId="3397902170" sldId="346"/>
            <ac:spMk id="3" creationId="{A848F92E-C057-E8B8-8114-0212684B677B}"/>
          </ac:spMkLst>
        </pc:spChg>
      </pc:sldChg>
      <pc:sldChg chg="delSp add mod modCm">
        <pc:chgData name="Filotas Theodosiou" userId="4d314f86-04bd-4c94-b8b5-e595c52c48e0" providerId="ADAL" clId="{07244B10-9900-4B90-89A8-C01CF2ED3403}" dt="2023-02-15T09:59:13.587" v="22296" actId="2056"/>
        <pc:sldMkLst>
          <pc:docMk/>
          <pc:sldMk cId="967950785" sldId="347"/>
        </pc:sldMkLst>
        <pc:spChg chg="del">
          <ac:chgData name="Filotas Theodosiou" userId="4d314f86-04bd-4c94-b8b5-e595c52c48e0" providerId="ADAL" clId="{07244B10-9900-4B90-89A8-C01CF2ED3403}" dt="2023-02-15T09:59:13.587" v="22295" actId="478"/>
          <ac:spMkLst>
            <pc:docMk/>
            <pc:sldMk cId="967950785" sldId="347"/>
            <ac:spMk id="7" creationId="{8E083106-B15E-E526-13DD-4AD53A776A2F}"/>
          </ac:spMkLst>
        </pc:spChg>
        <pc:spChg chg="del">
          <ac:chgData name="Filotas Theodosiou" userId="4d314f86-04bd-4c94-b8b5-e595c52c48e0" providerId="ADAL" clId="{07244B10-9900-4B90-89A8-C01CF2ED3403}" dt="2023-02-15T09:59:13.587" v="22295" actId="478"/>
          <ac:spMkLst>
            <pc:docMk/>
            <pc:sldMk cId="967950785" sldId="347"/>
            <ac:spMk id="8" creationId="{B3BD60A6-BAFC-F484-8ACF-B21EC205A3C4}"/>
          </ac:spMkLst>
        </pc:spChg>
        <pc:spChg chg="del">
          <ac:chgData name="Filotas Theodosiou" userId="4d314f86-04bd-4c94-b8b5-e595c52c48e0" providerId="ADAL" clId="{07244B10-9900-4B90-89A8-C01CF2ED3403}" dt="2023-02-15T09:59:13.587" v="22295" actId="478"/>
          <ac:spMkLst>
            <pc:docMk/>
            <pc:sldMk cId="967950785" sldId="347"/>
            <ac:spMk id="20" creationId="{878CA936-417E-1358-AE3B-DF9E12559EC4}"/>
          </ac:spMkLst>
        </pc:spChg>
        <pc:spChg chg="del">
          <ac:chgData name="Filotas Theodosiou" userId="4d314f86-04bd-4c94-b8b5-e595c52c48e0" providerId="ADAL" clId="{07244B10-9900-4B90-89A8-C01CF2ED3403}" dt="2023-02-15T09:59:13.587" v="22295" actId="478"/>
          <ac:spMkLst>
            <pc:docMk/>
            <pc:sldMk cId="967950785" sldId="347"/>
            <ac:spMk id="23" creationId="{C77AD925-49AE-6BA0-2D16-425D03692AE5}"/>
          </ac:spMkLst>
        </pc:spChg>
        <pc:spChg chg="del">
          <ac:chgData name="Filotas Theodosiou" userId="4d314f86-04bd-4c94-b8b5-e595c52c48e0" providerId="ADAL" clId="{07244B10-9900-4B90-89A8-C01CF2ED3403}" dt="2023-02-15T09:59:13.587" v="22295" actId="478"/>
          <ac:spMkLst>
            <pc:docMk/>
            <pc:sldMk cId="967950785" sldId="347"/>
            <ac:spMk id="25" creationId="{F736DA63-C7D3-6324-F07D-382A44A9FAFC}"/>
          </ac:spMkLst>
        </pc:spChg>
        <pc:spChg chg="del">
          <ac:chgData name="Filotas Theodosiou" userId="4d314f86-04bd-4c94-b8b5-e595c52c48e0" providerId="ADAL" clId="{07244B10-9900-4B90-89A8-C01CF2ED3403}" dt="2023-02-15T09:59:13.587" v="22295" actId="478"/>
          <ac:spMkLst>
            <pc:docMk/>
            <pc:sldMk cId="967950785" sldId="347"/>
            <ac:spMk id="26" creationId="{1D10E944-53CA-AA84-8B15-1B1F0E5E2955}"/>
          </ac:spMkLst>
        </pc:spChg>
        <pc:spChg chg="del">
          <ac:chgData name="Filotas Theodosiou" userId="4d314f86-04bd-4c94-b8b5-e595c52c48e0" providerId="ADAL" clId="{07244B10-9900-4B90-89A8-C01CF2ED3403}" dt="2023-02-15T09:59:13.587" v="22295" actId="478"/>
          <ac:spMkLst>
            <pc:docMk/>
            <pc:sldMk cId="967950785" sldId="347"/>
            <ac:spMk id="29" creationId="{E2B136E9-342F-ADE6-318D-20C4848776E3}"/>
          </ac:spMkLst>
        </pc:spChg>
        <pc:spChg chg="del">
          <ac:chgData name="Filotas Theodosiou" userId="4d314f86-04bd-4c94-b8b5-e595c52c48e0" providerId="ADAL" clId="{07244B10-9900-4B90-89A8-C01CF2ED3403}" dt="2023-02-15T09:59:13.587" v="22295" actId="478"/>
          <ac:spMkLst>
            <pc:docMk/>
            <pc:sldMk cId="967950785" sldId="347"/>
            <ac:spMk id="30" creationId="{30A8573F-041C-D113-3143-B8175522D706}"/>
          </ac:spMkLst>
        </pc:spChg>
        <pc:spChg chg="del">
          <ac:chgData name="Filotas Theodosiou" userId="4d314f86-04bd-4c94-b8b5-e595c52c48e0" providerId="ADAL" clId="{07244B10-9900-4B90-89A8-C01CF2ED3403}" dt="2023-02-15T09:59:13.587" v="22295" actId="478"/>
          <ac:spMkLst>
            <pc:docMk/>
            <pc:sldMk cId="967950785" sldId="347"/>
            <ac:spMk id="31" creationId="{96B2B7EF-E397-417C-DD0D-D380E8B21383}"/>
          </ac:spMkLst>
        </pc:spChg>
        <pc:spChg chg="del">
          <ac:chgData name="Filotas Theodosiou" userId="4d314f86-04bd-4c94-b8b5-e595c52c48e0" providerId="ADAL" clId="{07244B10-9900-4B90-89A8-C01CF2ED3403}" dt="2023-02-15T09:59:13.587" v="22295" actId="478"/>
          <ac:spMkLst>
            <pc:docMk/>
            <pc:sldMk cId="967950785" sldId="347"/>
            <ac:spMk id="33" creationId="{71D710C4-D62B-DB48-2C11-4EF0A319F847}"/>
          </ac:spMkLst>
        </pc:spChg>
        <pc:spChg chg="del">
          <ac:chgData name="Filotas Theodosiou" userId="4d314f86-04bd-4c94-b8b5-e595c52c48e0" providerId="ADAL" clId="{07244B10-9900-4B90-89A8-C01CF2ED3403}" dt="2023-02-15T09:59:13.587" v="22295" actId="478"/>
          <ac:spMkLst>
            <pc:docMk/>
            <pc:sldMk cId="967950785" sldId="347"/>
            <ac:spMk id="34" creationId="{CD0D934C-35E9-CDE2-641C-AADD40E60814}"/>
          </ac:spMkLst>
        </pc:spChg>
        <pc:spChg chg="del">
          <ac:chgData name="Filotas Theodosiou" userId="4d314f86-04bd-4c94-b8b5-e595c52c48e0" providerId="ADAL" clId="{07244B10-9900-4B90-89A8-C01CF2ED3403}" dt="2023-02-15T09:59:13.587" v="22295" actId="478"/>
          <ac:spMkLst>
            <pc:docMk/>
            <pc:sldMk cId="967950785" sldId="347"/>
            <ac:spMk id="35" creationId="{D9D1D670-0E99-4846-B74D-76D1AA21C133}"/>
          </ac:spMkLst>
        </pc:spChg>
        <pc:spChg chg="del">
          <ac:chgData name="Filotas Theodosiou" userId="4d314f86-04bd-4c94-b8b5-e595c52c48e0" providerId="ADAL" clId="{07244B10-9900-4B90-89A8-C01CF2ED3403}" dt="2023-02-15T09:59:13.587" v="22295" actId="478"/>
          <ac:spMkLst>
            <pc:docMk/>
            <pc:sldMk cId="967950785" sldId="347"/>
            <ac:spMk id="37" creationId="{F7C722B6-61D1-230B-E608-390E3280C293}"/>
          </ac:spMkLst>
        </pc:spChg>
        <pc:spChg chg="del">
          <ac:chgData name="Filotas Theodosiou" userId="4d314f86-04bd-4c94-b8b5-e595c52c48e0" providerId="ADAL" clId="{07244B10-9900-4B90-89A8-C01CF2ED3403}" dt="2023-02-15T09:59:13.587" v="22295" actId="478"/>
          <ac:spMkLst>
            <pc:docMk/>
            <pc:sldMk cId="967950785" sldId="347"/>
            <ac:spMk id="40" creationId="{AA3C6596-6B2C-95AA-CB73-F8E4D63B26C1}"/>
          </ac:spMkLst>
        </pc:spChg>
        <pc:spChg chg="del">
          <ac:chgData name="Filotas Theodosiou" userId="4d314f86-04bd-4c94-b8b5-e595c52c48e0" providerId="ADAL" clId="{07244B10-9900-4B90-89A8-C01CF2ED3403}" dt="2023-02-15T09:59:13.587" v="22295" actId="478"/>
          <ac:spMkLst>
            <pc:docMk/>
            <pc:sldMk cId="967950785" sldId="347"/>
            <ac:spMk id="43" creationId="{AC57B4F4-3C9D-12DF-51EE-7F031027F376}"/>
          </ac:spMkLst>
        </pc:spChg>
        <pc:spChg chg="del">
          <ac:chgData name="Filotas Theodosiou" userId="4d314f86-04bd-4c94-b8b5-e595c52c48e0" providerId="ADAL" clId="{07244B10-9900-4B90-89A8-C01CF2ED3403}" dt="2023-02-15T09:59:13.587" v="22295" actId="478"/>
          <ac:spMkLst>
            <pc:docMk/>
            <pc:sldMk cId="967950785" sldId="347"/>
            <ac:spMk id="44" creationId="{4FF439DE-475F-CA91-4C13-E5F0EA60202B}"/>
          </ac:spMkLst>
        </pc:spChg>
        <pc:picChg chg="del">
          <ac:chgData name="Filotas Theodosiou" userId="4d314f86-04bd-4c94-b8b5-e595c52c48e0" providerId="ADAL" clId="{07244B10-9900-4B90-89A8-C01CF2ED3403}" dt="2023-02-15T09:59:13.587" v="22295" actId="478"/>
          <ac:picMkLst>
            <pc:docMk/>
            <pc:sldMk cId="967950785" sldId="347"/>
            <ac:picMk id="9" creationId="{4FD3B9A5-85F7-B3B6-AAD0-A28F3EA90709}"/>
          </ac:picMkLst>
        </pc:picChg>
        <pc:picChg chg="del">
          <ac:chgData name="Filotas Theodosiou" userId="4d314f86-04bd-4c94-b8b5-e595c52c48e0" providerId="ADAL" clId="{07244B10-9900-4B90-89A8-C01CF2ED3403}" dt="2023-02-15T09:59:13.587" v="22295" actId="478"/>
          <ac:picMkLst>
            <pc:docMk/>
            <pc:sldMk cId="967950785" sldId="347"/>
            <ac:picMk id="10" creationId="{DFDF9339-E729-C099-549E-D023C988782C}"/>
          </ac:picMkLst>
        </pc:picChg>
        <pc:picChg chg="del">
          <ac:chgData name="Filotas Theodosiou" userId="4d314f86-04bd-4c94-b8b5-e595c52c48e0" providerId="ADAL" clId="{07244B10-9900-4B90-89A8-C01CF2ED3403}" dt="2023-02-15T09:59:13.587" v="22295" actId="478"/>
          <ac:picMkLst>
            <pc:docMk/>
            <pc:sldMk cId="967950785" sldId="347"/>
            <ac:picMk id="11" creationId="{3CB28EE0-1C52-C764-1128-7C9F919538BC}"/>
          </ac:picMkLst>
        </pc:picChg>
        <pc:picChg chg="del">
          <ac:chgData name="Filotas Theodosiou" userId="4d314f86-04bd-4c94-b8b5-e595c52c48e0" providerId="ADAL" clId="{07244B10-9900-4B90-89A8-C01CF2ED3403}" dt="2023-02-15T09:59:13.587" v="22295" actId="478"/>
          <ac:picMkLst>
            <pc:docMk/>
            <pc:sldMk cId="967950785" sldId="347"/>
            <ac:picMk id="12" creationId="{4C1498BF-DE0C-523A-39C8-2288D6C50EA0}"/>
          </ac:picMkLst>
        </pc:picChg>
        <pc:picChg chg="del">
          <ac:chgData name="Filotas Theodosiou" userId="4d314f86-04bd-4c94-b8b5-e595c52c48e0" providerId="ADAL" clId="{07244B10-9900-4B90-89A8-C01CF2ED3403}" dt="2023-02-15T09:59:13.587" v="22295" actId="478"/>
          <ac:picMkLst>
            <pc:docMk/>
            <pc:sldMk cId="967950785" sldId="347"/>
            <ac:picMk id="13" creationId="{A3EE577F-646C-A1DA-AA24-28536D57D178}"/>
          </ac:picMkLst>
        </pc:picChg>
        <pc:picChg chg="del">
          <ac:chgData name="Filotas Theodosiou" userId="4d314f86-04bd-4c94-b8b5-e595c52c48e0" providerId="ADAL" clId="{07244B10-9900-4B90-89A8-C01CF2ED3403}" dt="2023-02-15T09:59:13.587" v="22295" actId="478"/>
          <ac:picMkLst>
            <pc:docMk/>
            <pc:sldMk cId="967950785" sldId="347"/>
            <ac:picMk id="14" creationId="{CD37CCB2-D5EA-12C5-31AC-E3867AEA384D}"/>
          </ac:picMkLst>
        </pc:picChg>
        <pc:picChg chg="del">
          <ac:chgData name="Filotas Theodosiou" userId="4d314f86-04bd-4c94-b8b5-e595c52c48e0" providerId="ADAL" clId="{07244B10-9900-4B90-89A8-C01CF2ED3403}" dt="2023-02-15T09:59:13.587" v="22295" actId="478"/>
          <ac:picMkLst>
            <pc:docMk/>
            <pc:sldMk cId="967950785" sldId="347"/>
            <ac:picMk id="15" creationId="{E24CD4C0-B40B-9820-8449-28B176AE26C9}"/>
          </ac:picMkLst>
        </pc:picChg>
        <pc:picChg chg="del">
          <ac:chgData name="Filotas Theodosiou" userId="4d314f86-04bd-4c94-b8b5-e595c52c48e0" providerId="ADAL" clId="{07244B10-9900-4B90-89A8-C01CF2ED3403}" dt="2023-02-15T09:59:13.587" v="22295" actId="478"/>
          <ac:picMkLst>
            <pc:docMk/>
            <pc:sldMk cId="967950785" sldId="347"/>
            <ac:picMk id="16" creationId="{B36EC54B-4407-6C00-6481-2799E43D6733}"/>
          </ac:picMkLst>
        </pc:picChg>
        <pc:picChg chg="del">
          <ac:chgData name="Filotas Theodosiou" userId="4d314f86-04bd-4c94-b8b5-e595c52c48e0" providerId="ADAL" clId="{07244B10-9900-4B90-89A8-C01CF2ED3403}" dt="2023-02-15T09:59:13.587" v="22295" actId="478"/>
          <ac:picMkLst>
            <pc:docMk/>
            <pc:sldMk cId="967950785" sldId="347"/>
            <ac:picMk id="17" creationId="{3BA436B5-C8E9-BBD1-F866-C3B03920E408}"/>
          </ac:picMkLst>
        </pc:picChg>
        <pc:cxnChg chg="del">
          <ac:chgData name="Filotas Theodosiou" userId="4d314f86-04bd-4c94-b8b5-e595c52c48e0" providerId="ADAL" clId="{07244B10-9900-4B90-89A8-C01CF2ED3403}" dt="2023-02-15T09:59:13.587" v="22295" actId="478"/>
          <ac:cxnSpMkLst>
            <pc:docMk/>
            <pc:sldMk cId="967950785" sldId="347"/>
            <ac:cxnSpMk id="19" creationId="{1CB537B8-AAF7-F006-8754-D322331E4573}"/>
          </ac:cxnSpMkLst>
        </pc:cxnChg>
        <pc:cxnChg chg="del">
          <ac:chgData name="Filotas Theodosiou" userId="4d314f86-04bd-4c94-b8b5-e595c52c48e0" providerId="ADAL" clId="{07244B10-9900-4B90-89A8-C01CF2ED3403}" dt="2023-02-15T09:59:13.587" v="22295" actId="478"/>
          <ac:cxnSpMkLst>
            <pc:docMk/>
            <pc:sldMk cId="967950785" sldId="347"/>
            <ac:cxnSpMk id="24" creationId="{170425A9-EFFF-462C-2625-84EBED63D301}"/>
          </ac:cxnSpMkLst>
        </pc:cxnChg>
        <pc:cxnChg chg="del">
          <ac:chgData name="Filotas Theodosiou" userId="4d314f86-04bd-4c94-b8b5-e595c52c48e0" providerId="ADAL" clId="{07244B10-9900-4B90-89A8-C01CF2ED3403}" dt="2023-02-15T09:59:13.587" v="22295" actId="478"/>
          <ac:cxnSpMkLst>
            <pc:docMk/>
            <pc:sldMk cId="967950785" sldId="347"/>
            <ac:cxnSpMk id="27" creationId="{A0C67AAF-876D-0D17-8C28-08A4E0FEB173}"/>
          </ac:cxnSpMkLst>
        </pc:cxnChg>
        <pc:cxnChg chg="del">
          <ac:chgData name="Filotas Theodosiou" userId="4d314f86-04bd-4c94-b8b5-e595c52c48e0" providerId="ADAL" clId="{07244B10-9900-4B90-89A8-C01CF2ED3403}" dt="2023-02-15T09:59:13.587" v="22295" actId="478"/>
          <ac:cxnSpMkLst>
            <pc:docMk/>
            <pc:sldMk cId="967950785" sldId="347"/>
            <ac:cxnSpMk id="32" creationId="{6235296C-D006-7C27-9992-2609F43758A3}"/>
          </ac:cxnSpMkLst>
        </pc:cxnChg>
      </pc:sldChg>
      <pc:sldChg chg="addSp delSp add mod modCm">
        <pc:chgData name="Filotas Theodosiou" userId="4d314f86-04bd-4c94-b8b5-e595c52c48e0" providerId="ADAL" clId="{07244B10-9900-4B90-89A8-C01CF2ED3403}" dt="2023-02-15T09:59:32.754" v="22301" actId="2056"/>
        <pc:sldMkLst>
          <pc:docMk/>
          <pc:sldMk cId="1970687105" sldId="348"/>
        </pc:sldMkLst>
        <pc:spChg chg="del">
          <ac:chgData name="Filotas Theodosiou" userId="4d314f86-04bd-4c94-b8b5-e595c52c48e0" providerId="ADAL" clId="{07244B10-9900-4B90-89A8-C01CF2ED3403}" dt="2023-02-15T09:59:32.754" v="22300" actId="478"/>
          <ac:spMkLst>
            <pc:docMk/>
            <pc:sldMk cId="1970687105" sldId="348"/>
            <ac:spMk id="8" creationId="{B3BD60A6-BAFC-F484-8ACF-B21EC205A3C4}"/>
          </ac:spMkLst>
        </pc:spChg>
        <pc:spChg chg="del">
          <ac:chgData name="Filotas Theodosiou" userId="4d314f86-04bd-4c94-b8b5-e595c52c48e0" providerId="ADAL" clId="{07244B10-9900-4B90-89A8-C01CF2ED3403}" dt="2023-02-15T09:59:32.754" v="22300" actId="478"/>
          <ac:spMkLst>
            <pc:docMk/>
            <pc:sldMk cId="1970687105" sldId="348"/>
            <ac:spMk id="20" creationId="{878CA936-417E-1358-AE3B-DF9E12559EC4}"/>
          </ac:spMkLst>
        </pc:spChg>
        <pc:spChg chg="del">
          <ac:chgData name="Filotas Theodosiou" userId="4d314f86-04bd-4c94-b8b5-e595c52c48e0" providerId="ADAL" clId="{07244B10-9900-4B90-89A8-C01CF2ED3403}" dt="2023-02-15T09:59:32.754" v="22300" actId="478"/>
          <ac:spMkLst>
            <pc:docMk/>
            <pc:sldMk cId="1970687105" sldId="348"/>
            <ac:spMk id="23" creationId="{C77AD925-49AE-6BA0-2D16-425D03692AE5}"/>
          </ac:spMkLst>
        </pc:spChg>
        <pc:spChg chg="del">
          <ac:chgData name="Filotas Theodosiou" userId="4d314f86-04bd-4c94-b8b5-e595c52c48e0" providerId="ADAL" clId="{07244B10-9900-4B90-89A8-C01CF2ED3403}" dt="2023-02-15T09:59:32.754" v="22300" actId="478"/>
          <ac:spMkLst>
            <pc:docMk/>
            <pc:sldMk cId="1970687105" sldId="348"/>
            <ac:spMk id="25" creationId="{F736DA63-C7D3-6324-F07D-382A44A9FAFC}"/>
          </ac:spMkLst>
        </pc:spChg>
        <pc:spChg chg="del">
          <ac:chgData name="Filotas Theodosiou" userId="4d314f86-04bd-4c94-b8b5-e595c52c48e0" providerId="ADAL" clId="{07244B10-9900-4B90-89A8-C01CF2ED3403}" dt="2023-02-15T09:59:32.754" v="22300" actId="478"/>
          <ac:spMkLst>
            <pc:docMk/>
            <pc:sldMk cId="1970687105" sldId="348"/>
            <ac:spMk id="26" creationId="{1D10E944-53CA-AA84-8B15-1B1F0E5E2955}"/>
          </ac:spMkLst>
        </pc:spChg>
        <pc:spChg chg="del">
          <ac:chgData name="Filotas Theodosiou" userId="4d314f86-04bd-4c94-b8b5-e595c52c48e0" providerId="ADAL" clId="{07244B10-9900-4B90-89A8-C01CF2ED3403}" dt="2023-02-15T09:59:32.754" v="22300" actId="478"/>
          <ac:spMkLst>
            <pc:docMk/>
            <pc:sldMk cId="1970687105" sldId="348"/>
            <ac:spMk id="29" creationId="{E2B136E9-342F-ADE6-318D-20C4848776E3}"/>
          </ac:spMkLst>
        </pc:spChg>
        <pc:spChg chg="del">
          <ac:chgData name="Filotas Theodosiou" userId="4d314f86-04bd-4c94-b8b5-e595c52c48e0" providerId="ADAL" clId="{07244B10-9900-4B90-89A8-C01CF2ED3403}" dt="2023-02-15T09:59:32.754" v="22300" actId="478"/>
          <ac:spMkLst>
            <pc:docMk/>
            <pc:sldMk cId="1970687105" sldId="348"/>
            <ac:spMk id="30" creationId="{30A8573F-041C-D113-3143-B8175522D706}"/>
          </ac:spMkLst>
        </pc:spChg>
        <pc:spChg chg="del">
          <ac:chgData name="Filotas Theodosiou" userId="4d314f86-04bd-4c94-b8b5-e595c52c48e0" providerId="ADAL" clId="{07244B10-9900-4B90-89A8-C01CF2ED3403}" dt="2023-02-15T09:59:32.754" v="22300" actId="478"/>
          <ac:spMkLst>
            <pc:docMk/>
            <pc:sldMk cId="1970687105" sldId="348"/>
            <ac:spMk id="31" creationId="{96B2B7EF-E397-417C-DD0D-D380E8B21383}"/>
          </ac:spMkLst>
        </pc:spChg>
        <pc:spChg chg="del">
          <ac:chgData name="Filotas Theodosiou" userId="4d314f86-04bd-4c94-b8b5-e595c52c48e0" providerId="ADAL" clId="{07244B10-9900-4B90-89A8-C01CF2ED3403}" dt="2023-02-15T09:59:32.754" v="22300" actId="478"/>
          <ac:spMkLst>
            <pc:docMk/>
            <pc:sldMk cId="1970687105" sldId="348"/>
            <ac:spMk id="33" creationId="{71D710C4-D62B-DB48-2C11-4EF0A319F847}"/>
          </ac:spMkLst>
        </pc:spChg>
        <pc:spChg chg="del">
          <ac:chgData name="Filotas Theodosiou" userId="4d314f86-04bd-4c94-b8b5-e595c52c48e0" providerId="ADAL" clId="{07244B10-9900-4B90-89A8-C01CF2ED3403}" dt="2023-02-15T09:59:32.754" v="22300" actId="478"/>
          <ac:spMkLst>
            <pc:docMk/>
            <pc:sldMk cId="1970687105" sldId="348"/>
            <ac:spMk id="34" creationId="{CD0D934C-35E9-CDE2-641C-AADD40E60814}"/>
          </ac:spMkLst>
        </pc:spChg>
        <pc:spChg chg="del">
          <ac:chgData name="Filotas Theodosiou" userId="4d314f86-04bd-4c94-b8b5-e595c52c48e0" providerId="ADAL" clId="{07244B10-9900-4B90-89A8-C01CF2ED3403}" dt="2023-02-15T09:59:32.754" v="22300" actId="478"/>
          <ac:spMkLst>
            <pc:docMk/>
            <pc:sldMk cId="1970687105" sldId="348"/>
            <ac:spMk id="35" creationId="{D9D1D670-0E99-4846-B74D-76D1AA21C133}"/>
          </ac:spMkLst>
        </pc:spChg>
        <pc:spChg chg="del">
          <ac:chgData name="Filotas Theodosiou" userId="4d314f86-04bd-4c94-b8b5-e595c52c48e0" providerId="ADAL" clId="{07244B10-9900-4B90-89A8-C01CF2ED3403}" dt="2023-02-15T09:59:32.754" v="22300" actId="478"/>
          <ac:spMkLst>
            <pc:docMk/>
            <pc:sldMk cId="1970687105" sldId="348"/>
            <ac:spMk id="40" creationId="{AA3C6596-6B2C-95AA-CB73-F8E4D63B26C1}"/>
          </ac:spMkLst>
        </pc:spChg>
        <pc:spChg chg="add del">
          <ac:chgData name="Filotas Theodosiou" userId="4d314f86-04bd-4c94-b8b5-e595c52c48e0" providerId="ADAL" clId="{07244B10-9900-4B90-89A8-C01CF2ED3403}" dt="2023-02-15T09:59:28.253" v="22299" actId="478"/>
          <ac:spMkLst>
            <pc:docMk/>
            <pc:sldMk cId="1970687105" sldId="348"/>
            <ac:spMk id="44" creationId="{4FF439DE-475F-CA91-4C13-E5F0EA60202B}"/>
          </ac:spMkLst>
        </pc:spChg>
        <pc:picChg chg="del">
          <ac:chgData name="Filotas Theodosiou" userId="4d314f86-04bd-4c94-b8b5-e595c52c48e0" providerId="ADAL" clId="{07244B10-9900-4B90-89A8-C01CF2ED3403}" dt="2023-02-15T09:59:32.754" v="22300" actId="478"/>
          <ac:picMkLst>
            <pc:docMk/>
            <pc:sldMk cId="1970687105" sldId="348"/>
            <ac:picMk id="14" creationId="{CD37CCB2-D5EA-12C5-31AC-E3867AEA384D}"/>
          </ac:picMkLst>
        </pc:picChg>
        <pc:picChg chg="del">
          <ac:chgData name="Filotas Theodosiou" userId="4d314f86-04bd-4c94-b8b5-e595c52c48e0" providerId="ADAL" clId="{07244B10-9900-4B90-89A8-C01CF2ED3403}" dt="2023-02-15T09:59:32.754" v="22300" actId="478"/>
          <ac:picMkLst>
            <pc:docMk/>
            <pc:sldMk cId="1970687105" sldId="348"/>
            <ac:picMk id="15" creationId="{E24CD4C0-B40B-9820-8449-28B176AE26C9}"/>
          </ac:picMkLst>
        </pc:picChg>
        <pc:picChg chg="del">
          <ac:chgData name="Filotas Theodosiou" userId="4d314f86-04bd-4c94-b8b5-e595c52c48e0" providerId="ADAL" clId="{07244B10-9900-4B90-89A8-C01CF2ED3403}" dt="2023-02-15T09:59:32.754" v="22300" actId="478"/>
          <ac:picMkLst>
            <pc:docMk/>
            <pc:sldMk cId="1970687105" sldId="348"/>
            <ac:picMk id="16" creationId="{B36EC54B-4407-6C00-6481-2799E43D6733}"/>
          </ac:picMkLst>
        </pc:picChg>
        <pc:picChg chg="del">
          <ac:chgData name="Filotas Theodosiou" userId="4d314f86-04bd-4c94-b8b5-e595c52c48e0" providerId="ADAL" clId="{07244B10-9900-4B90-89A8-C01CF2ED3403}" dt="2023-02-15T09:59:32.754" v="22300" actId="478"/>
          <ac:picMkLst>
            <pc:docMk/>
            <pc:sldMk cId="1970687105" sldId="348"/>
            <ac:picMk id="17" creationId="{3BA436B5-C8E9-BBD1-F866-C3B03920E408}"/>
          </ac:picMkLst>
        </pc:picChg>
        <pc:cxnChg chg="del">
          <ac:chgData name="Filotas Theodosiou" userId="4d314f86-04bd-4c94-b8b5-e595c52c48e0" providerId="ADAL" clId="{07244B10-9900-4B90-89A8-C01CF2ED3403}" dt="2023-02-15T09:59:32.754" v="22300" actId="478"/>
          <ac:cxnSpMkLst>
            <pc:docMk/>
            <pc:sldMk cId="1970687105" sldId="348"/>
            <ac:cxnSpMk id="19" creationId="{1CB537B8-AAF7-F006-8754-D322331E4573}"/>
          </ac:cxnSpMkLst>
        </pc:cxnChg>
        <pc:cxnChg chg="del">
          <ac:chgData name="Filotas Theodosiou" userId="4d314f86-04bd-4c94-b8b5-e595c52c48e0" providerId="ADAL" clId="{07244B10-9900-4B90-89A8-C01CF2ED3403}" dt="2023-02-15T09:59:32.754" v="22300" actId="478"/>
          <ac:cxnSpMkLst>
            <pc:docMk/>
            <pc:sldMk cId="1970687105" sldId="348"/>
            <ac:cxnSpMk id="24" creationId="{170425A9-EFFF-462C-2625-84EBED63D301}"/>
          </ac:cxnSpMkLst>
        </pc:cxnChg>
        <pc:cxnChg chg="del">
          <ac:chgData name="Filotas Theodosiou" userId="4d314f86-04bd-4c94-b8b5-e595c52c48e0" providerId="ADAL" clId="{07244B10-9900-4B90-89A8-C01CF2ED3403}" dt="2023-02-15T09:59:32.754" v="22300" actId="478"/>
          <ac:cxnSpMkLst>
            <pc:docMk/>
            <pc:sldMk cId="1970687105" sldId="348"/>
            <ac:cxnSpMk id="27" creationId="{A0C67AAF-876D-0D17-8C28-08A4E0FEB173}"/>
          </ac:cxnSpMkLst>
        </pc:cxnChg>
        <pc:cxnChg chg="del">
          <ac:chgData name="Filotas Theodosiou" userId="4d314f86-04bd-4c94-b8b5-e595c52c48e0" providerId="ADAL" clId="{07244B10-9900-4B90-89A8-C01CF2ED3403}" dt="2023-02-15T09:59:32.754" v="22300" actId="478"/>
          <ac:cxnSpMkLst>
            <pc:docMk/>
            <pc:sldMk cId="1970687105" sldId="348"/>
            <ac:cxnSpMk id="32" creationId="{6235296C-D006-7C27-9992-2609F43758A3}"/>
          </ac:cxnSpMkLst>
        </pc:cxnChg>
      </pc:sldChg>
      <pc:sldChg chg="add">
        <pc:chgData name="Filotas Theodosiou" userId="4d314f86-04bd-4c94-b8b5-e595c52c48e0" providerId="ADAL" clId="{07244B10-9900-4B90-89A8-C01CF2ED3403}" dt="2023-02-15T09:58:45.348" v="22288"/>
        <pc:sldMkLst>
          <pc:docMk/>
          <pc:sldMk cId="1338196294" sldId="349"/>
        </pc:sldMkLst>
      </pc:sldChg>
      <pc:sldChg chg="delSp modSp add del mod">
        <pc:chgData name="Filotas Theodosiou" userId="4d314f86-04bd-4c94-b8b5-e595c52c48e0" providerId="ADAL" clId="{07244B10-9900-4B90-89A8-C01CF2ED3403}" dt="2023-02-15T18:45:38.859" v="23029" actId="47"/>
        <pc:sldMkLst>
          <pc:docMk/>
          <pc:sldMk cId="2910209026" sldId="350"/>
        </pc:sldMkLst>
        <pc:spChg chg="mod">
          <ac:chgData name="Filotas Theodosiou" userId="4d314f86-04bd-4c94-b8b5-e595c52c48e0" providerId="ADAL" clId="{07244B10-9900-4B90-89A8-C01CF2ED3403}" dt="2023-02-15T18:45:27.567" v="23027" actId="1076"/>
          <ac:spMkLst>
            <pc:docMk/>
            <pc:sldMk cId="2910209026" sldId="350"/>
            <ac:spMk id="7" creationId="{3DA45CC4-B2D2-8C34-B3A0-2198247962C7}"/>
          </ac:spMkLst>
        </pc:spChg>
        <pc:picChg chg="del">
          <ac:chgData name="Filotas Theodosiou" userId="4d314f86-04bd-4c94-b8b5-e595c52c48e0" providerId="ADAL" clId="{07244B10-9900-4B90-89A8-C01CF2ED3403}" dt="2023-02-15T11:42:51.457" v="22309" actId="478"/>
          <ac:picMkLst>
            <pc:docMk/>
            <pc:sldMk cId="2910209026" sldId="350"/>
            <ac:picMk id="5126" creationId="{7F2D60A9-03B5-E4EF-3D71-69D450D17D99}"/>
          </ac:picMkLst>
        </pc:picChg>
      </pc:sldChg>
      <pc:sldChg chg="delSp modSp add mod">
        <pc:chgData name="Filotas Theodosiou" userId="4d314f86-04bd-4c94-b8b5-e595c52c48e0" providerId="ADAL" clId="{07244B10-9900-4B90-89A8-C01CF2ED3403}" dt="2023-02-15T15:58:17.709" v="22613" actId="20577"/>
        <pc:sldMkLst>
          <pc:docMk/>
          <pc:sldMk cId="1616331884" sldId="351"/>
        </pc:sldMkLst>
        <pc:spChg chg="mod">
          <ac:chgData name="Filotas Theodosiou" userId="4d314f86-04bd-4c94-b8b5-e595c52c48e0" providerId="ADAL" clId="{07244B10-9900-4B90-89A8-C01CF2ED3403}" dt="2023-02-15T15:58:17.709" v="22613" actId="20577"/>
          <ac:spMkLst>
            <pc:docMk/>
            <pc:sldMk cId="1616331884" sldId="351"/>
            <ac:spMk id="3" creationId="{1F7F1F61-0BAD-B11B-33BD-F4325D88F57A}"/>
          </ac:spMkLst>
        </pc:spChg>
        <pc:spChg chg="del">
          <ac:chgData name="Filotas Theodosiou" userId="4d314f86-04bd-4c94-b8b5-e595c52c48e0" providerId="ADAL" clId="{07244B10-9900-4B90-89A8-C01CF2ED3403}" dt="2023-02-15T11:45:06.994" v="22327" actId="478"/>
          <ac:spMkLst>
            <pc:docMk/>
            <pc:sldMk cId="1616331884" sldId="351"/>
            <ac:spMk id="5" creationId="{6EF07B9E-D796-CEB2-F498-F5B9EC23D78D}"/>
          </ac:spMkLst>
        </pc:spChg>
      </pc:sldChg>
      <pc:sldChg chg="modSp add mod">
        <pc:chgData name="Filotas Theodosiou" userId="4d314f86-04bd-4c94-b8b5-e595c52c48e0" providerId="ADAL" clId="{07244B10-9900-4B90-89A8-C01CF2ED3403}" dt="2023-02-15T15:59:07.302" v="22655" actId="1076"/>
        <pc:sldMkLst>
          <pc:docMk/>
          <pc:sldMk cId="2981787654" sldId="352"/>
        </pc:sldMkLst>
        <pc:spChg chg="mod">
          <ac:chgData name="Filotas Theodosiou" userId="4d314f86-04bd-4c94-b8b5-e595c52c48e0" providerId="ADAL" clId="{07244B10-9900-4B90-89A8-C01CF2ED3403}" dt="2023-02-15T15:59:07.302" v="22655" actId="1076"/>
          <ac:spMkLst>
            <pc:docMk/>
            <pc:sldMk cId="2981787654" sldId="352"/>
            <ac:spMk id="5" creationId="{6EF07B9E-D796-CEB2-F498-F5B9EC23D78D}"/>
          </ac:spMkLst>
        </pc:spChg>
      </pc:sldChg>
      <pc:sldChg chg="delSp modSp add mod">
        <pc:chgData name="Filotas Theodosiou" userId="4d314f86-04bd-4c94-b8b5-e595c52c48e0" providerId="ADAL" clId="{07244B10-9900-4B90-89A8-C01CF2ED3403}" dt="2023-02-15T11:48:12.187" v="22358" actId="478"/>
        <pc:sldMkLst>
          <pc:docMk/>
          <pc:sldMk cId="3884436637" sldId="353"/>
        </pc:sldMkLst>
        <pc:spChg chg="mod">
          <ac:chgData name="Filotas Theodosiou" userId="4d314f86-04bd-4c94-b8b5-e595c52c48e0" providerId="ADAL" clId="{07244B10-9900-4B90-89A8-C01CF2ED3403}" dt="2023-02-15T11:48:07.960" v="22356" actId="20577"/>
          <ac:spMkLst>
            <pc:docMk/>
            <pc:sldMk cId="3884436637" sldId="353"/>
            <ac:spMk id="3" creationId="{B5B76E92-318A-17A3-080C-5EE9C33874D1}"/>
          </ac:spMkLst>
        </pc:spChg>
        <pc:spChg chg="del">
          <ac:chgData name="Filotas Theodosiou" userId="4d314f86-04bd-4c94-b8b5-e595c52c48e0" providerId="ADAL" clId="{07244B10-9900-4B90-89A8-C01CF2ED3403}" dt="2023-02-15T11:48:12.187" v="22358" actId="478"/>
          <ac:spMkLst>
            <pc:docMk/>
            <pc:sldMk cId="3884436637" sldId="353"/>
            <ac:spMk id="4" creationId="{A8D1DD24-8F7C-B742-FBA8-54ABD8BD9CDC}"/>
          </ac:spMkLst>
        </pc:spChg>
        <pc:picChg chg="del">
          <ac:chgData name="Filotas Theodosiou" userId="4d314f86-04bd-4c94-b8b5-e595c52c48e0" providerId="ADAL" clId="{07244B10-9900-4B90-89A8-C01CF2ED3403}" dt="2023-02-15T11:48:09.767" v="22357" actId="478"/>
          <ac:picMkLst>
            <pc:docMk/>
            <pc:sldMk cId="3884436637" sldId="353"/>
            <ac:picMk id="8" creationId="{0749B695-98D9-2CB4-CED6-652E6DC80B3F}"/>
          </ac:picMkLst>
        </pc:picChg>
      </pc:sldChg>
      <pc:sldChg chg="modSp add mod ord">
        <pc:chgData name="Filotas Theodosiou" userId="4d314f86-04bd-4c94-b8b5-e595c52c48e0" providerId="ADAL" clId="{07244B10-9900-4B90-89A8-C01CF2ED3403}" dt="2023-02-15T18:51:03.080" v="23035" actId="207"/>
        <pc:sldMkLst>
          <pc:docMk/>
          <pc:sldMk cId="1665669445" sldId="354"/>
        </pc:sldMkLst>
        <pc:spChg chg="mod">
          <ac:chgData name="Filotas Theodosiou" userId="4d314f86-04bd-4c94-b8b5-e595c52c48e0" providerId="ADAL" clId="{07244B10-9900-4B90-89A8-C01CF2ED3403}" dt="2023-02-15T18:51:03.080" v="23035" actId="207"/>
          <ac:spMkLst>
            <pc:docMk/>
            <pc:sldMk cId="1665669445" sldId="354"/>
            <ac:spMk id="3" creationId="{B5B76E92-318A-17A3-080C-5EE9C33874D1}"/>
          </ac:spMkLst>
        </pc:spChg>
      </pc:sldChg>
      <pc:sldChg chg="addSp delSp modSp add mod ord">
        <pc:chgData name="Filotas Theodosiou" userId="4d314f86-04bd-4c94-b8b5-e595c52c48e0" providerId="ADAL" clId="{07244B10-9900-4B90-89A8-C01CF2ED3403}" dt="2023-02-15T11:47:26.681" v="22349" actId="20577"/>
        <pc:sldMkLst>
          <pc:docMk/>
          <pc:sldMk cId="2762684017" sldId="355"/>
        </pc:sldMkLst>
        <pc:spChg chg="mod">
          <ac:chgData name="Filotas Theodosiou" userId="4d314f86-04bd-4c94-b8b5-e595c52c48e0" providerId="ADAL" clId="{07244B10-9900-4B90-89A8-C01CF2ED3403}" dt="2023-02-15T11:47:26.681" v="22349" actId="20577"/>
          <ac:spMkLst>
            <pc:docMk/>
            <pc:sldMk cId="2762684017" sldId="355"/>
            <ac:spMk id="3" creationId="{B5B76E92-318A-17A3-080C-5EE9C33874D1}"/>
          </ac:spMkLst>
        </pc:spChg>
        <pc:spChg chg="del">
          <ac:chgData name="Filotas Theodosiou" userId="4d314f86-04bd-4c94-b8b5-e595c52c48e0" providerId="ADAL" clId="{07244B10-9900-4B90-89A8-C01CF2ED3403}" dt="2023-02-15T11:45:48.211" v="22331" actId="478"/>
          <ac:spMkLst>
            <pc:docMk/>
            <pc:sldMk cId="2762684017" sldId="355"/>
            <ac:spMk id="4" creationId="{A8D1DD24-8F7C-B742-FBA8-54ABD8BD9CDC}"/>
          </ac:spMkLst>
        </pc:spChg>
        <pc:picChg chg="add del">
          <ac:chgData name="Filotas Theodosiou" userId="4d314f86-04bd-4c94-b8b5-e595c52c48e0" providerId="ADAL" clId="{07244B10-9900-4B90-89A8-C01CF2ED3403}" dt="2023-02-15T11:46:12.173" v="22337" actId="478"/>
          <ac:picMkLst>
            <pc:docMk/>
            <pc:sldMk cId="2762684017" sldId="355"/>
            <ac:picMk id="5" creationId="{AC046CA1-7B37-E47B-088C-FE58DBABAF92}"/>
          </ac:picMkLst>
        </pc:picChg>
        <pc:picChg chg="del">
          <ac:chgData name="Filotas Theodosiou" userId="4d314f86-04bd-4c94-b8b5-e595c52c48e0" providerId="ADAL" clId="{07244B10-9900-4B90-89A8-C01CF2ED3403}" dt="2023-02-15T11:45:56.428" v="22334" actId="478"/>
          <ac:picMkLst>
            <pc:docMk/>
            <pc:sldMk cId="2762684017" sldId="355"/>
            <ac:picMk id="6" creationId="{7BE7EC52-EB2B-891E-6174-257709792782}"/>
          </ac:picMkLst>
        </pc:picChg>
        <pc:picChg chg="del">
          <ac:chgData name="Filotas Theodosiou" userId="4d314f86-04bd-4c94-b8b5-e595c52c48e0" providerId="ADAL" clId="{07244B10-9900-4B90-89A8-C01CF2ED3403}" dt="2023-02-15T11:45:58.365" v="22335" actId="478"/>
          <ac:picMkLst>
            <pc:docMk/>
            <pc:sldMk cId="2762684017" sldId="355"/>
            <ac:picMk id="7" creationId="{E43A3AF0-FB18-64AC-60DC-5ADC9368165B}"/>
          </ac:picMkLst>
        </pc:picChg>
        <pc:picChg chg="del">
          <ac:chgData name="Filotas Theodosiou" userId="4d314f86-04bd-4c94-b8b5-e595c52c48e0" providerId="ADAL" clId="{07244B10-9900-4B90-89A8-C01CF2ED3403}" dt="2023-02-15T11:45:52.912" v="22333" actId="478"/>
          <ac:picMkLst>
            <pc:docMk/>
            <pc:sldMk cId="2762684017" sldId="355"/>
            <ac:picMk id="8" creationId="{0749B695-98D9-2CB4-CED6-652E6DC80B3F}"/>
          </ac:picMkLst>
        </pc:picChg>
        <pc:picChg chg="add mod">
          <ac:chgData name="Filotas Theodosiou" userId="4d314f86-04bd-4c94-b8b5-e595c52c48e0" providerId="ADAL" clId="{07244B10-9900-4B90-89A8-C01CF2ED3403}" dt="2023-02-15T11:46:28.447" v="22346" actId="14100"/>
          <ac:picMkLst>
            <pc:docMk/>
            <pc:sldMk cId="2762684017" sldId="355"/>
            <ac:picMk id="9" creationId="{95A9F263-CFE4-EDB9-AEE8-313E17527E7C}"/>
          </ac:picMkLst>
        </pc:picChg>
      </pc:sldChg>
      <pc:sldChg chg="delSp modSp add mod">
        <pc:chgData name="Filotas Theodosiou" userId="4d314f86-04bd-4c94-b8b5-e595c52c48e0" providerId="ADAL" clId="{07244B10-9900-4B90-89A8-C01CF2ED3403}" dt="2023-02-15T18:50:58.774" v="23034" actId="207"/>
        <pc:sldMkLst>
          <pc:docMk/>
          <pc:sldMk cId="987235450" sldId="356"/>
        </pc:sldMkLst>
        <pc:spChg chg="mod">
          <ac:chgData name="Filotas Theodosiou" userId="4d314f86-04bd-4c94-b8b5-e595c52c48e0" providerId="ADAL" clId="{07244B10-9900-4B90-89A8-C01CF2ED3403}" dt="2023-02-15T18:50:58.774" v="23034" actId="207"/>
          <ac:spMkLst>
            <pc:docMk/>
            <pc:sldMk cId="987235450" sldId="356"/>
            <ac:spMk id="3" creationId="{B5B76E92-318A-17A3-080C-5EE9C33874D1}"/>
          </ac:spMkLst>
        </pc:spChg>
        <pc:spChg chg="del">
          <ac:chgData name="Filotas Theodosiou" userId="4d314f86-04bd-4c94-b8b5-e595c52c48e0" providerId="ADAL" clId="{07244B10-9900-4B90-89A8-C01CF2ED3403}" dt="2023-02-15T11:48:23.761" v="22360" actId="478"/>
          <ac:spMkLst>
            <pc:docMk/>
            <pc:sldMk cId="987235450" sldId="356"/>
            <ac:spMk id="4" creationId="{A8D1DD24-8F7C-B742-FBA8-54ABD8BD9CDC}"/>
          </ac:spMkLst>
        </pc:spChg>
      </pc:sldChg>
      <pc:sldChg chg="delSp modSp add mod">
        <pc:chgData name="Filotas Theodosiou" userId="4d314f86-04bd-4c94-b8b5-e595c52c48e0" providerId="ADAL" clId="{07244B10-9900-4B90-89A8-C01CF2ED3403}" dt="2023-02-15T16:02:19.987" v="22677" actId="20577"/>
        <pc:sldMkLst>
          <pc:docMk/>
          <pc:sldMk cId="1693259043" sldId="357"/>
        </pc:sldMkLst>
        <pc:spChg chg="del">
          <ac:chgData name="Filotas Theodosiou" userId="4d314f86-04bd-4c94-b8b5-e595c52c48e0" providerId="ADAL" clId="{07244B10-9900-4B90-89A8-C01CF2ED3403}" dt="2023-02-15T11:49:42.650" v="22365" actId="478"/>
          <ac:spMkLst>
            <pc:docMk/>
            <pc:sldMk cId="1693259043" sldId="357"/>
            <ac:spMk id="4" creationId="{58B40C07-6A85-6A8F-C6BF-671B12140629}"/>
          </ac:spMkLst>
        </pc:spChg>
        <pc:spChg chg="mod">
          <ac:chgData name="Filotas Theodosiou" userId="4d314f86-04bd-4c94-b8b5-e595c52c48e0" providerId="ADAL" clId="{07244B10-9900-4B90-89A8-C01CF2ED3403}" dt="2023-02-15T16:02:19.987" v="22677" actId="20577"/>
          <ac:spMkLst>
            <pc:docMk/>
            <pc:sldMk cId="1693259043" sldId="357"/>
            <ac:spMk id="5" creationId="{7937BA0D-59CC-EA01-2386-A14279717CE0}"/>
          </ac:spMkLst>
        </pc:spChg>
      </pc:sldChg>
      <pc:sldChg chg="modSp add mod">
        <pc:chgData name="Filotas Theodosiou" userId="4d314f86-04bd-4c94-b8b5-e595c52c48e0" providerId="ADAL" clId="{07244B10-9900-4B90-89A8-C01CF2ED3403}" dt="2023-02-15T16:02:26.364" v="22699" actId="20577"/>
        <pc:sldMkLst>
          <pc:docMk/>
          <pc:sldMk cId="4238775475" sldId="358"/>
        </pc:sldMkLst>
        <pc:spChg chg="mod">
          <ac:chgData name="Filotas Theodosiou" userId="4d314f86-04bd-4c94-b8b5-e595c52c48e0" providerId="ADAL" clId="{07244B10-9900-4B90-89A8-C01CF2ED3403}" dt="2023-02-15T16:02:26.364" v="22699" actId="20577"/>
          <ac:spMkLst>
            <pc:docMk/>
            <pc:sldMk cId="4238775475" sldId="358"/>
            <ac:spMk id="5" creationId="{7937BA0D-59CC-EA01-2386-A14279717CE0}"/>
          </ac:spMkLst>
        </pc:spChg>
      </pc:sldChg>
      <pc:sldChg chg="addSp delSp modSp add mod">
        <pc:chgData name="Filotas Theodosiou" userId="4d314f86-04bd-4c94-b8b5-e595c52c48e0" providerId="ADAL" clId="{07244B10-9900-4B90-89A8-C01CF2ED3403}" dt="2023-02-16T09:26:56.345" v="23273" actId="20577"/>
        <pc:sldMkLst>
          <pc:docMk/>
          <pc:sldMk cId="3577897281" sldId="359"/>
        </pc:sldMkLst>
        <pc:spChg chg="mod">
          <ac:chgData name="Filotas Theodosiou" userId="4d314f86-04bd-4c94-b8b5-e595c52c48e0" providerId="ADAL" clId="{07244B10-9900-4B90-89A8-C01CF2ED3403}" dt="2023-02-16T09:26:12.895" v="23268"/>
          <ac:spMkLst>
            <pc:docMk/>
            <pc:sldMk cId="3577897281" sldId="359"/>
            <ac:spMk id="3" creationId="{F6436400-0C2B-D1EA-7348-7A6D826B1691}"/>
          </ac:spMkLst>
        </pc:spChg>
        <pc:spChg chg="add mod">
          <ac:chgData name="Filotas Theodosiou" userId="4d314f86-04bd-4c94-b8b5-e595c52c48e0" providerId="ADAL" clId="{07244B10-9900-4B90-89A8-C01CF2ED3403}" dt="2023-02-16T09:26:56.345" v="23273" actId="20577"/>
          <ac:spMkLst>
            <pc:docMk/>
            <pc:sldMk cId="3577897281" sldId="359"/>
            <ac:spMk id="4" creationId="{0E446E03-50F8-FBD9-59E2-C17D05DAB1B5}"/>
          </ac:spMkLst>
        </pc:spChg>
        <pc:spChg chg="del">
          <ac:chgData name="Filotas Theodosiou" userId="4d314f86-04bd-4c94-b8b5-e595c52c48e0" providerId="ADAL" clId="{07244B10-9900-4B90-89A8-C01CF2ED3403}" dt="2023-02-15T11:50:17.774" v="22370" actId="478"/>
          <ac:spMkLst>
            <pc:docMk/>
            <pc:sldMk cId="3577897281" sldId="359"/>
            <ac:spMk id="4" creationId="{BBDFAEAC-A489-75D7-AD94-948150684EA2}"/>
          </ac:spMkLst>
        </pc:spChg>
        <pc:spChg chg="add mod">
          <ac:chgData name="Filotas Theodosiou" userId="4d314f86-04bd-4c94-b8b5-e595c52c48e0" providerId="ADAL" clId="{07244B10-9900-4B90-89A8-C01CF2ED3403}" dt="2023-02-15T16:25:56.988" v="23004"/>
          <ac:spMkLst>
            <pc:docMk/>
            <pc:sldMk cId="3577897281" sldId="359"/>
            <ac:spMk id="5" creationId="{D4D5CCA9-9284-1C74-AE0B-F8186D254B58}"/>
          </ac:spMkLst>
        </pc:spChg>
        <pc:picChg chg="add mod">
          <ac:chgData name="Filotas Theodosiou" userId="4d314f86-04bd-4c94-b8b5-e595c52c48e0" providerId="ADAL" clId="{07244B10-9900-4B90-89A8-C01CF2ED3403}" dt="2023-02-15T16:25:56.988" v="23004"/>
          <ac:picMkLst>
            <pc:docMk/>
            <pc:sldMk cId="3577897281" sldId="359"/>
            <ac:picMk id="2" creationId="{6523E9A1-86C4-EF43-DC3A-1540F69FE67E}"/>
          </ac:picMkLst>
        </pc:picChg>
      </pc:sldChg>
      <pc:sldChg chg="addSp modSp add mod">
        <pc:chgData name="Filotas Theodosiou" userId="4d314f86-04bd-4c94-b8b5-e595c52c48e0" providerId="ADAL" clId="{07244B10-9900-4B90-89A8-C01CF2ED3403}" dt="2023-02-16T09:27:01.276" v="23274" actId="20577"/>
        <pc:sldMkLst>
          <pc:docMk/>
          <pc:sldMk cId="683008124" sldId="360"/>
        </pc:sldMkLst>
        <pc:spChg chg="mod">
          <ac:chgData name="Filotas Theodosiou" userId="4d314f86-04bd-4c94-b8b5-e595c52c48e0" providerId="ADAL" clId="{07244B10-9900-4B90-89A8-C01CF2ED3403}" dt="2023-02-16T09:26:16.837" v="23269"/>
          <ac:spMkLst>
            <pc:docMk/>
            <pc:sldMk cId="683008124" sldId="360"/>
            <ac:spMk id="3" creationId="{F6436400-0C2B-D1EA-7348-7A6D826B1691}"/>
          </ac:spMkLst>
        </pc:spChg>
        <pc:spChg chg="add mod">
          <ac:chgData name="Filotas Theodosiou" userId="4d314f86-04bd-4c94-b8b5-e595c52c48e0" providerId="ADAL" clId="{07244B10-9900-4B90-89A8-C01CF2ED3403}" dt="2023-02-15T16:18:35.149" v="22797" actId="767"/>
          <ac:spMkLst>
            <pc:docMk/>
            <pc:sldMk cId="683008124" sldId="360"/>
            <ac:spMk id="6" creationId="{CC8F4C72-CE8B-41A5-C4EB-E7A6CAFAF546}"/>
          </ac:spMkLst>
        </pc:spChg>
        <pc:spChg chg="add mod">
          <ac:chgData name="Filotas Theodosiou" userId="4d314f86-04bd-4c94-b8b5-e595c52c48e0" providerId="ADAL" clId="{07244B10-9900-4B90-89A8-C01CF2ED3403}" dt="2023-02-15T16:18:38.972" v="22798" actId="767"/>
          <ac:spMkLst>
            <pc:docMk/>
            <pc:sldMk cId="683008124" sldId="360"/>
            <ac:spMk id="7" creationId="{877446E1-5608-5231-1443-2B6272A317A6}"/>
          </ac:spMkLst>
        </pc:spChg>
        <pc:spChg chg="add mod">
          <ac:chgData name="Filotas Theodosiou" userId="4d314f86-04bd-4c94-b8b5-e595c52c48e0" providerId="ADAL" clId="{07244B10-9900-4B90-89A8-C01CF2ED3403}" dt="2023-02-16T09:27:01.276" v="23274" actId="20577"/>
          <ac:spMkLst>
            <pc:docMk/>
            <pc:sldMk cId="683008124" sldId="360"/>
            <ac:spMk id="10" creationId="{52C9CE2B-D403-BDB1-3A7B-BA4A7C9C954F}"/>
          </ac:spMkLst>
        </pc:spChg>
        <pc:spChg chg="add mod">
          <ac:chgData name="Filotas Theodosiou" userId="4d314f86-04bd-4c94-b8b5-e595c52c48e0" providerId="ADAL" clId="{07244B10-9900-4B90-89A8-C01CF2ED3403}" dt="2023-02-15T16:24:24.850" v="22986" actId="1076"/>
          <ac:spMkLst>
            <pc:docMk/>
            <pc:sldMk cId="683008124" sldId="360"/>
            <ac:spMk id="11" creationId="{69082BB8-42EE-B906-600B-0940936011A0}"/>
          </ac:spMkLst>
        </pc:spChg>
        <pc:picChg chg="add mod">
          <ac:chgData name="Filotas Theodosiou" userId="4d314f86-04bd-4c94-b8b5-e595c52c48e0" providerId="ADAL" clId="{07244B10-9900-4B90-89A8-C01CF2ED3403}" dt="2023-02-15T16:24:04.961" v="22978" actId="1076"/>
          <ac:picMkLst>
            <pc:docMk/>
            <pc:sldMk cId="683008124" sldId="360"/>
            <ac:picMk id="5" creationId="{D59439C0-48EC-FA6E-62E7-AB6AD52E67CC}"/>
          </ac:picMkLst>
        </pc:picChg>
      </pc:sldChg>
      <pc:sldChg chg="add">
        <pc:chgData name="Filotas Theodosiou" userId="4d314f86-04bd-4c94-b8b5-e595c52c48e0" providerId="ADAL" clId="{07244B10-9900-4B90-89A8-C01CF2ED3403}" dt="2023-02-15T11:50:44.760" v="22373"/>
        <pc:sldMkLst>
          <pc:docMk/>
          <pc:sldMk cId="387611872" sldId="361"/>
        </pc:sldMkLst>
      </pc:sldChg>
      <pc:sldChg chg="modSp add mod">
        <pc:chgData name="Filotas Theodosiou" userId="4d314f86-04bd-4c94-b8b5-e595c52c48e0" providerId="ADAL" clId="{07244B10-9900-4B90-89A8-C01CF2ED3403}" dt="2023-02-15T11:51:08.552" v="22377" actId="20577"/>
        <pc:sldMkLst>
          <pc:docMk/>
          <pc:sldMk cId="1288938863" sldId="362"/>
        </pc:sldMkLst>
        <pc:spChg chg="mod">
          <ac:chgData name="Filotas Theodosiou" userId="4d314f86-04bd-4c94-b8b5-e595c52c48e0" providerId="ADAL" clId="{07244B10-9900-4B90-89A8-C01CF2ED3403}" dt="2023-02-15T11:51:08.552" v="22377" actId="20577"/>
          <ac:spMkLst>
            <pc:docMk/>
            <pc:sldMk cId="1288938863" sldId="362"/>
            <ac:spMk id="3" creationId="{0D048173-0F05-9E84-4E2D-E95D75CD8C66}"/>
          </ac:spMkLst>
        </pc:spChg>
      </pc:sldChg>
      <pc:sldChg chg="modSp add mod">
        <pc:chgData name="Filotas Theodosiou" userId="4d314f86-04bd-4c94-b8b5-e595c52c48e0" providerId="ADAL" clId="{07244B10-9900-4B90-89A8-C01CF2ED3403}" dt="2023-02-16T09:31:01.461" v="23339" actId="313"/>
        <pc:sldMkLst>
          <pc:docMk/>
          <pc:sldMk cId="1370671621" sldId="363"/>
        </pc:sldMkLst>
        <pc:spChg chg="mod">
          <ac:chgData name="Filotas Theodosiou" userId="4d314f86-04bd-4c94-b8b5-e595c52c48e0" providerId="ADAL" clId="{07244B10-9900-4B90-89A8-C01CF2ED3403}" dt="2023-02-16T09:31:01.461" v="23339" actId="313"/>
          <ac:spMkLst>
            <pc:docMk/>
            <pc:sldMk cId="1370671621" sldId="363"/>
            <ac:spMk id="3" creationId="{0D048173-0F05-9E84-4E2D-E95D75CD8C66}"/>
          </ac:spMkLst>
        </pc:spChg>
      </pc:sldChg>
      <pc:sldChg chg="modSp add mod">
        <pc:chgData name="Filotas Theodosiou" userId="4d314f86-04bd-4c94-b8b5-e595c52c48e0" providerId="ADAL" clId="{07244B10-9900-4B90-89A8-C01CF2ED3403}" dt="2023-02-15T14:55:21.740" v="22394"/>
        <pc:sldMkLst>
          <pc:docMk/>
          <pc:sldMk cId="3504711356" sldId="364"/>
        </pc:sldMkLst>
        <pc:spChg chg="mod">
          <ac:chgData name="Filotas Theodosiou" userId="4d314f86-04bd-4c94-b8b5-e595c52c48e0" providerId="ADAL" clId="{07244B10-9900-4B90-89A8-C01CF2ED3403}" dt="2023-02-15T14:55:21.740" v="22394"/>
          <ac:spMkLst>
            <pc:docMk/>
            <pc:sldMk cId="3504711356" sldId="364"/>
            <ac:spMk id="3" creationId="{8DDDC9ED-88CD-1D76-4E8E-61D4A3D24D6B}"/>
          </ac:spMkLst>
        </pc:spChg>
      </pc:sldChg>
      <pc:sldChg chg="delSp modSp add mod ord">
        <pc:chgData name="Filotas Theodosiou" userId="4d314f86-04bd-4c94-b8b5-e595c52c48e0" providerId="ADAL" clId="{07244B10-9900-4B90-89A8-C01CF2ED3403}" dt="2023-02-15T14:55:14.034" v="22392" actId="20577"/>
        <pc:sldMkLst>
          <pc:docMk/>
          <pc:sldMk cId="1913910249" sldId="365"/>
        </pc:sldMkLst>
        <pc:spChg chg="mod">
          <ac:chgData name="Filotas Theodosiou" userId="4d314f86-04bd-4c94-b8b5-e595c52c48e0" providerId="ADAL" clId="{07244B10-9900-4B90-89A8-C01CF2ED3403}" dt="2023-02-15T14:55:14.034" v="22392" actId="20577"/>
          <ac:spMkLst>
            <pc:docMk/>
            <pc:sldMk cId="1913910249" sldId="365"/>
            <ac:spMk id="3" creationId="{8DDDC9ED-88CD-1D76-4E8E-61D4A3D24D6B}"/>
          </ac:spMkLst>
        </pc:spChg>
        <pc:picChg chg="del">
          <ac:chgData name="Filotas Theodosiou" userId="4d314f86-04bd-4c94-b8b5-e595c52c48e0" providerId="ADAL" clId="{07244B10-9900-4B90-89A8-C01CF2ED3403}" dt="2023-02-15T14:54:42.050" v="22384" actId="478"/>
          <ac:picMkLst>
            <pc:docMk/>
            <pc:sldMk cId="1913910249" sldId="365"/>
            <ac:picMk id="3074" creationId="{1822B86C-412F-9E4F-B4CA-3F455DFF6FF2}"/>
          </ac:picMkLst>
        </pc:picChg>
      </pc:sldChg>
      <pc:sldChg chg="addSp modSp add mod ord">
        <pc:chgData name="Filotas Theodosiou" userId="4d314f86-04bd-4c94-b8b5-e595c52c48e0" providerId="ADAL" clId="{07244B10-9900-4B90-89A8-C01CF2ED3403}" dt="2023-02-16T09:40:45.530" v="23386"/>
        <pc:sldMkLst>
          <pc:docMk/>
          <pc:sldMk cId="979612764" sldId="366"/>
        </pc:sldMkLst>
        <pc:spChg chg="add mod">
          <ac:chgData name="Filotas Theodosiou" userId="4d314f86-04bd-4c94-b8b5-e595c52c48e0" providerId="ADAL" clId="{07244B10-9900-4B90-89A8-C01CF2ED3403}" dt="2023-02-16T09:40:17.405" v="23378"/>
          <ac:spMkLst>
            <pc:docMk/>
            <pc:sldMk cId="979612764" sldId="366"/>
            <ac:spMk id="3" creationId="{00DA9EAC-0D36-7468-3593-D43914EE1E72}"/>
          </ac:spMkLst>
        </pc:spChg>
        <pc:spChg chg="add mod">
          <ac:chgData name="Filotas Theodosiou" userId="4d314f86-04bd-4c94-b8b5-e595c52c48e0" providerId="ADAL" clId="{07244B10-9900-4B90-89A8-C01CF2ED3403}" dt="2023-02-16T09:40:45.530" v="23386"/>
          <ac:spMkLst>
            <pc:docMk/>
            <pc:sldMk cId="979612764" sldId="366"/>
            <ac:spMk id="5" creationId="{B557EFB4-00F6-B936-3269-2C525D01B6F4}"/>
          </ac:spMkLst>
        </pc:spChg>
        <pc:spChg chg="mod">
          <ac:chgData name="Filotas Theodosiou" userId="4d314f86-04bd-4c94-b8b5-e595c52c48e0" providerId="ADAL" clId="{07244B10-9900-4B90-89A8-C01CF2ED3403}" dt="2023-02-15T15:00:51.787" v="22404" actId="5793"/>
          <ac:spMkLst>
            <pc:docMk/>
            <pc:sldMk cId="979612764" sldId="366"/>
            <ac:spMk id="25" creationId="{12BA699E-31B4-0907-91B2-49B7C0FD9525}"/>
          </ac:spMkLst>
        </pc:spChg>
      </pc:sldChg>
      <pc:sldChg chg="delSp modSp add del mod">
        <pc:chgData name="Filotas Theodosiou" userId="4d314f86-04bd-4c94-b8b5-e595c52c48e0" providerId="ADAL" clId="{07244B10-9900-4B90-89A8-C01CF2ED3403}" dt="2023-02-15T15:23:01.659" v="22575" actId="47"/>
        <pc:sldMkLst>
          <pc:docMk/>
          <pc:sldMk cId="3463398939" sldId="367"/>
        </pc:sldMkLst>
        <pc:spChg chg="mod">
          <ac:chgData name="Filotas Theodosiou" userId="4d314f86-04bd-4c94-b8b5-e595c52c48e0" providerId="ADAL" clId="{07244B10-9900-4B90-89A8-C01CF2ED3403}" dt="2023-02-15T15:22:22.878" v="22565" actId="20577"/>
          <ac:spMkLst>
            <pc:docMk/>
            <pc:sldMk cId="3463398939" sldId="367"/>
            <ac:spMk id="3" creationId="{5D7608F1-27D1-5492-ED37-B191F21A3201}"/>
          </ac:spMkLst>
        </pc:spChg>
        <pc:spChg chg="del">
          <ac:chgData name="Filotas Theodosiou" userId="4d314f86-04bd-4c94-b8b5-e595c52c48e0" providerId="ADAL" clId="{07244B10-9900-4B90-89A8-C01CF2ED3403}" dt="2023-02-15T15:22:27.109" v="22566" actId="478"/>
          <ac:spMkLst>
            <pc:docMk/>
            <pc:sldMk cId="3463398939" sldId="367"/>
            <ac:spMk id="5" creationId="{B6419337-9245-D8CA-8715-6C6557C1155A}"/>
          </ac:spMkLst>
        </pc:spChg>
      </pc:sldChg>
      <pc:sldChg chg="modSp add mod">
        <pc:chgData name="Filotas Theodosiou" userId="4d314f86-04bd-4c94-b8b5-e595c52c48e0" providerId="ADAL" clId="{07244B10-9900-4B90-89A8-C01CF2ED3403}" dt="2023-02-16T08:35:23.617" v="23089"/>
        <pc:sldMkLst>
          <pc:docMk/>
          <pc:sldMk cId="3099779201" sldId="368"/>
        </pc:sldMkLst>
        <pc:spChg chg="mod">
          <ac:chgData name="Filotas Theodosiou" userId="4d314f86-04bd-4c94-b8b5-e595c52c48e0" providerId="ADAL" clId="{07244B10-9900-4B90-89A8-C01CF2ED3403}" dt="2023-02-16T08:35:23.617" v="23089"/>
          <ac:spMkLst>
            <pc:docMk/>
            <pc:sldMk cId="3099779201" sldId="368"/>
            <ac:spMk id="3" creationId="{5D7608F1-27D1-5492-ED37-B191F21A3201}"/>
          </ac:spMkLst>
        </pc:spChg>
      </pc:sldChg>
      <pc:sldChg chg="delSp modSp add mod ord">
        <pc:chgData name="Filotas Theodosiou" userId="4d314f86-04bd-4c94-b8b5-e595c52c48e0" providerId="ADAL" clId="{07244B10-9900-4B90-89A8-C01CF2ED3403}" dt="2023-02-15T15:22:42.300" v="22570" actId="1036"/>
        <pc:sldMkLst>
          <pc:docMk/>
          <pc:sldMk cId="1775872092" sldId="369"/>
        </pc:sldMkLst>
        <pc:spChg chg="mod">
          <ac:chgData name="Filotas Theodosiou" userId="4d314f86-04bd-4c94-b8b5-e595c52c48e0" providerId="ADAL" clId="{07244B10-9900-4B90-89A8-C01CF2ED3403}" dt="2023-02-15T15:22:42.300" v="22570" actId="1036"/>
          <ac:spMkLst>
            <pc:docMk/>
            <pc:sldMk cId="1775872092" sldId="369"/>
            <ac:spMk id="3" creationId="{5D7608F1-27D1-5492-ED37-B191F21A3201}"/>
          </ac:spMkLst>
        </pc:spChg>
        <pc:spChg chg="del">
          <ac:chgData name="Filotas Theodosiou" userId="4d314f86-04bd-4c94-b8b5-e595c52c48e0" providerId="ADAL" clId="{07244B10-9900-4B90-89A8-C01CF2ED3403}" dt="2023-02-15T15:22:13.101" v="22562" actId="478"/>
          <ac:spMkLst>
            <pc:docMk/>
            <pc:sldMk cId="1775872092" sldId="369"/>
            <ac:spMk id="5" creationId="{B6419337-9245-D8CA-8715-6C6557C1155A}"/>
          </ac:spMkLst>
        </pc:spChg>
      </pc:sldChg>
      <pc:sldChg chg="delSp modSp add mod ord">
        <pc:chgData name="Filotas Theodosiou" userId="4d314f86-04bd-4c94-b8b5-e595c52c48e0" providerId="ADAL" clId="{07244B10-9900-4B90-89A8-C01CF2ED3403}" dt="2023-02-15T15:23:19.271" v="22579" actId="1035"/>
        <pc:sldMkLst>
          <pc:docMk/>
          <pc:sldMk cId="4104756012" sldId="370"/>
        </pc:sldMkLst>
        <pc:spChg chg="mod">
          <ac:chgData name="Filotas Theodosiou" userId="4d314f86-04bd-4c94-b8b5-e595c52c48e0" providerId="ADAL" clId="{07244B10-9900-4B90-89A8-C01CF2ED3403}" dt="2023-02-15T15:23:19.271" v="22579" actId="1035"/>
          <ac:spMkLst>
            <pc:docMk/>
            <pc:sldMk cId="4104756012" sldId="370"/>
            <ac:spMk id="3" creationId="{5D7608F1-27D1-5492-ED37-B191F21A3201}"/>
          </ac:spMkLst>
        </pc:spChg>
        <pc:spChg chg="del">
          <ac:chgData name="Filotas Theodosiou" userId="4d314f86-04bd-4c94-b8b5-e595c52c48e0" providerId="ADAL" clId="{07244B10-9900-4B90-89A8-C01CF2ED3403}" dt="2023-02-15T15:22:52.105" v="22572" actId="478"/>
          <ac:spMkLst>
            <pc:docMk/>
            <pc:sldMk cId="4104756012" sldId="370"/>
            <ac:spMk id="5" creationId="{B6419337-9245-D8CA-8715-6C6557C1155A}"/>
          </ac:spMkLst>
        </pc:spChg>
      </pc:sldChg>
      <pc:sldChg chg="modSp add mod">
        <pc:chgData name="Filotas Theodosiou" userId="4d314f86-04bd-4c94-b8b5-e595c52c48e0" providerId="ADAL" clId="{07244B10-9900-4B90-89A8-C01CF2ED3403}" dt="2023-02-16T08:35:09.447" v="23088" actId="20577"/>
        <pc:sldMkLst>
          <pc:docMk/>
          <pc:sldMk cId="768994603" sldId="371"/>
        </pc:sldMkLst>
        <pc:spChg chg="mod">
          <ac:chgData name="Filotas Theodosiou" userId="4d314f86-04bd-4c94-b8b5-e595c52c48e0" providerId="ADAL" clId="{07244B10-9900-4B90-89A8-C01CF2ED3403}" dt="2023-02-16T08:35:09.447" v="23088" actId="20577"/>
          <ac:spMkLst>
            <pc:docMk/>
            <pc:sldMk cId="768994603" sldId="371"/>
            <ac:spMk id="3" creationId="{5D7608F1-27D1-5492-ED37-B191F21A3201}"/>
          </ac:spMkLst>
        </pc:spChg>
      </pc:sldChg>
      <pc:sldChg chg="modSp add mod">
        <pc:chgData name="Filotas Theodosiou" userId="4d314f86-04bd-4c94-b8b5-e595c52c48e0" providerId="ADAL" clId="{07244B10-9900-4B90-89A8-C01CF2ED3403}" dt="2023-02-15T15:26:00.295" v="22591" actId="1076"/>
        <pc:sldMkLst>
          <pc:docMk/>
          <pc:sldMk cId="2197480519" sldId="372"/>
        </pc:sldMkLst>
        <pc:spChg chg="mod">
          <ac:chgData name="Filotas Theodosiou" userId="4d314f86-04bd-4c94-b8b5-e595c52c48e0" providerId="ADAL" clId="{07244B10-9900-4B90-89A8-C01CF2ED3403}" dt="2023-02-15T15:26:00.295" v="22591" actId="1076"/>
          <ac:spMkLst>
            <pc:docMk/>
            <pc:sldMk cId="2197480519" sldId="372"/>
            <ac:spMk id="7" creationId="{3DA45CC4-B2D2-8C34-B3A0-2198247962C7}"/>
          </ac:spMkLst>
        </pc:spChg>
      </pc:sldChg>
      <pc:sldMasterChg chg="modSldLayout">
        <pc:chgData name="Filotas Theodosiou" userId="4d314f86-04bd-4c94-b8b5-e595c52c48e0" providerId="ADAL" clId="{07244B10-9900-4B90-89A8-C01CF2ED3403}" dt="2023-02-15T09:51:38.770" v="22229" actId="1076"/>
        <pc:sldMasterMkLst>
          <pc:docMk/>
          <pc:sldMasterMk cId="3815451773" sldId="2147483648"/>
        </pc:sldMasterMkLst>
        <pc:sldLayoutChg chg="addSp delSp modSp mod">
          <pc:chgData name="Filotas Theodosiou" userId="4d314f86-04bd-4c94-b8b5-e595c52c48e0" providerId="ADAL" clId="{07244B10-9900-4B90-89A8-C01CF2ED3403}" dt="2023-02-15T09:51:06.224" v="22220" actId="1076"/>
          <pc:sldLayoutMkLst>
            <pc:docMk/>
            <pc:sldMasterMk cId="3815451773" sldId="2147483648"/>
            <pc:sldLayoutMk cId="793281609" sldId="2147483650"/>
          </pc:sldLayoutMkLst>
          <pc:spChg chg="mod">
            <ac:chgData name="Filotas Theodosiou" userId="4d314f86-04bd-4c94-b8b5-e595c52c48e0" providerId="ADAL" clId="{07244B10-9900-4B90-89A8-C01CF2ED3403}" dt="2023-02-15T09:49:30.617" v="22187" actId="1076"/>
            <ac:spMkLst>
              <pc:docMk/>
              <pc:sldMasterMk cId="3815451773" sldId="2147483648"/>
              <pc:sldLayoutMk cId="793281609" sldId="2147483650"/>
              <ac:spMk id="8" creationId="{DA90351D-B543-35E9-8F7A-F288CB7176B6}"/>
            </ac:spMkLst>
          </pc:spChg>
          <pc:spChg chg="mod">
            <ac:chgData name="Filotas Theodosiou" userId="4d314f86-04bd-4c94-b8b5-e595c52c48e0" providerId="ADAL" clId="{07244B10-9900-4B90-89A8-C01CF2ED3403}" dt="2023-02-15T09:51:06.224" v="22220" actId="1076"/>
            <ac:spMkLst>
              <pc:docMk/>
              <pc:sldMasterMk cId="3815451773" sldId="2147483648"/>
              <pc:sldLayoutMk cId="793281609" sldId="2147483650"/>
              <ac:spMk id="10" creationId="{9197819F-0ED3-7245-193C-56FA2BF57534}"/>
            </ac:spMkLst>
          </pc:spChg>
          <pc:spChg chg="mod">
            <ac:chgData name="Filotas Theodosiou" userId="4d314f86-04bd-4c94-b8b5-e595c52c48e0" providerId="ADAL" clId="{07244B10-9900-4B90-89A8-C01CF2ED3403}" dt="2023-02-15T09:51:06.224" v="22220" actId="1076"/>
            <ac:spMkLst>
              <pc:docMk/>
              <pc:sldMasterMk cId="3815451773" sldId="2147483648"/>
              <pc:sldLayoutMk cId="793281609" sldId="2147483650"/>
              <ac:spMk id="11" creationId="{F58FEACF-7378-E381-4430-3789976C7A25}"/>
            </ac:spMkLst>
          </pc:spChg>
          <pc:spChg chg="mod">
            <ac:chgData name="Filotas Theodosiou" userId="4d314f86-04bd-4c94-b8b5-e595c52c48e0" providerId="ADAL" clId="{07244B10-9900-4B90-89A8-C01CF2ED3403}" dt="2023-02-15T09:51:06.224" v="22220" actId="1076"/>
            <ac:spMkLst>
              <pc:docMk/>
              <pc:sldMasterMk cId="3815451773" sldId="2147483648"/>
              <pc:sldLayoutMk cId="793281609" sldId="2147483650"/>
              <ac:spMk id="12" creationId="{DB3CD339-B326-BFD3-7760-8596FA2ED957}"/>
            </ac:spMkLst>
          </pc:spChg>
          <pc:spChg chg="mod">
            <ac:chgData name="Filotas Theodosiou" userId="4d314f86-04bd-4c94-b8b5-e595c52c48e0" providerId="ADAL" clId="{07244B10-9900-4B90-89A8-C01CF2ED3403}" dt="2023-02-15T09:51:06.224" v="22220" actId="1076"/>
            <ac:spMkLst>
              <pc:docMk/>
              <pc:sldMasterMk cId="3815451773" sldId="2147483648"/>
              <pc:sldLayoutMk cId="793281609" sldId="2147483650"/>
              <ac:spMk id="14" creationId="{45EE43C3-B736-6951-845B-28FF2DC1E494}"/>
            </ac:spMkLst>
          </pc:spChg>
          <pc:spChg chg="mod">
            <ac:chgData name="Filotas Theodosiou" userId="4d314f86-04bd-4c94-b8b5-e595c52c48e0" providerId="ADAL" clId="{07244B10-9900-4B90-89A8-C01CF2ED3403}" dt="2023-02-15T09:51:06.224" v="22220" actId="1076"/>
            <ac:spMkLst>
              <pc:docMk/>
              <pc:sldMasterMk cId="3815451773" sldId="2147483648"/>
              <pc:sldLayoutMk cId="793281609" sldId="2147483650"/>
              <ac:spMk id="15" creationId="{7A294A87-CFD7-5576-38B3-5AF874954669}"/>
            </ac:spMkLst>
          </pc:spChg>
          <pc:spChg chg="mod">
            <ac:chgData name="Filotas Theodosiou" userId="4d314f86-04bd-4c94-b8b5-e595c52c48e0" providerId="ADAL" clId="{07244B10-9900-4B90-89A8-C01CF2ED3403}" dt="2023-02-15T09:51:06.224" v="22220" actId="1076"/>
            <ac:spMkLst>
              <pc:docMk/>
              <pc:sldMasterMk cId="3815451773" sldId="2147483648"/>
              <pc:sldLayoutMk cId="793281609" sldId="2147483650"/>
              <ac:spMk id="16" creationId="{B65DB3FF-6380-611E-2F33-EE9B04084309}"/>
            </ac:spMkLst>
          </pc:spChg>
          <pc:spChg chg="mod">
            <ac:chgData name="Filotas Theodosiou" userId="4d314f86-04bd-4c94-b8b5-e595c52c48e0" providerId="ADAL" clId="{07244B10-9900-4B90-89A8-C01CF2ED3403}" dt="2023-02-15T09:51:06.224" v="22220" actId="1076"/>
            <ac:spMkLst>
              <pc:docMk/>
              <pc:sldMasterMk cId="3815451773" sldId="2147483648"/>
              <pc:sldLayoutMk cId="793281609" sldId="2147483650"/>
              <ac:spMk id="17" creationId="{07FF5346-76BE-F3AC-7705-83234B3998EF}"/>
            </ac:spMkLst>
          </pc:spChg>
          <pc:spChg chg="mod">
            <ac:chgData name="Filotas Theodosiou" userId="4d314f86-04bd-4c94-b8b5-e595c52c48e0" providerId="ADAL" clId="{07244B10-9900-4B90-89A8-C01CF2ED3403}" dt="2023-02-15T09:51:06.224" v="22220" actId="1076"/>
            <ac:spMkLst>
              <pc:docMk/>
              <pc:sldMasterMk cId="3815451773" sldId="2147483648"/>
              <pc:sldLayoutMk cId="793281609" sldId="2147483650"/>
              <ac:spMk id="18" creationId="{CEAFAFDE-D724-22EB-BE6D-89EAA363A742}"/>
            </ac:spMkLst>
          </pc:spChg>
          <pc:spChg chg="mod">
            <ac:chgData name="Filotas Theodosiou" userId="4d314f86-04bd-4c94-b8b5-e595c52c48e0" providerId="ADAL" clId="{07244B10-9900-4B90-89A8-C01CF2ED3403}" dt="2023-02-15T09:51:06.224" v="22220" actId="1076"/>
            <ac:spMkLst>
              <pc:docMk/>
              <pc:sldMasterMk cId="3815451773" sldId="2147483648"/>
              <pc:sldLayoutMk cId="793281609" sldId="2147483650"/>
              <ac:spMk id="19" creationId="{CBDA9E0C-DF6E-90BE-A040-3801899F7CC7}"/>
            </ac:spMkLst>
          </pc:spChg>
          <pc:spChg chg="mod">
            <ac:chgData name="Filotas Theodosiou" userId="4d314f86-04bd-4c94-b8b5-e595c52c48e0" providerId="ADAL" clId="{07244B10-9900-4B90-89A8-C01CF2ED3403}" dt="2023-02-15T09:51:06.224" v="22220" actId="1076"/>
            <ac:spMkLst>
              <pc:docMk/>
              <pc:sldMasterMk cId="3815451773" sldId="2147483648"/>
              <pc:sldLayoutMk cId="793281609" sldId="2147483650"/>
              <ac:spMk id="20" creationId="{F25B374B-CF73-36D7-D3BE-3020CECF7A88}"/>
            </ac:spMkLst>
          </pc:spChg>
          <pc:spChg chg="mod">
            <ac:chgData name="Filotas Theodosiou" userId="4d314f86-04bd-4c94-b8b5-e595c52c48e0" providerId="ADAL" clId="{07244B10-9900-4B90-89A8-C01CF2ED3403}" dt="2023-02-15T09:51:06.224" v="22220" actId="1076"/>
            <ac:spMkLst>
              <pc:docMk/>
              <pc:sldMasterMk cId="3815451773" sldId="2147483648"/>
              <pc:sldLayoutMk cId="793281609" sldId="2147483650"/>
              <ac:spMk id="21" creationId="{868CF091-4F18-1D6D-7DA9-674FEAD5C75F}"/>
            </ac:spMkLst>
          </pc:spChg>
          <pc:spChg chg="mod">
            <ac:chgData name="Filotas Theodosiou" userId="4d314f86-04bd-4c94-b8b5-e595c52c48e0" providerId="ADAL" clId="{07244B10-9900-4B90-89A8-C01CF2ED3403}" dt="2023-02-15T09:51:06.224" v="22220" actId="1076"/>
            <ac:spMkLst>
              <pc:docMk/>
              <pc:sldMasterMk cId="3815451773" sldId="2147483648"/>
              <pc:sldLayoutMk cId="793281609" sldId="2147483650"/>
              <ac:spMk id="22" creationId="{922BDC22-D456-14AC-A1F3-F0FE1697D531}"/>
            </ac:spMkLst>
          </pc:spChg>
          <pc:spChg chg="mod">
            <ac:chgData name="Filotas Theodosiou" userId="4d314f86-04bd-4c94-b8b5-e595c52c48e0" providerId="ADAL" clId="{07244B10-9900-4B90-89A8-C01CF2ED3403}" dt="2023-02-15T09:51:06.224" v="22220" actId="1076"/>
            <ac:spMkLst>
              <pc:docMk/>
              <pc:sldMasterMk cId="3815451773" sldId="2147483648"/>
              <pc:sldLayoutMk cId="793281609" sldId="2147483650"/>
              <ac:spMk id="23" creationId="{2A85F98E-888F-5616-1782-9888391A4FB8}"/>
            </ac:spMkLst>
          </pc:spChg>
          <pc:spChg chg="mod">
            <ac:chgData name="Filotas Theodosiou" userId="4d314f86-04bd-4c94-b8b5-e595c52c48e0" providerId="ADAL" clId="{07244B10-9900-4B90-89A8-C01CF2ED3403}" dt="2023-02-15T09:51:06.224" v="22220" actId="1076"/>
            <ac:spMkLst>
              <pc:docMk/>
              <pc:sldMasterMk cId="3815451773" sldId="2147483648"/>
              <pc:sldLayoutMk cId="793281609" sldId="2147483650"/>
              <ac:spMk id="24" creationId="{0C46E647-3E82-41F0-CF71-9BF0312E88F1}"/>
            </ac:spMkLst>
          </pc:spChg>
          <pc:spChg chg="mod">
            <ac:chgData name="Filotas Theodosiou" userId="4d314f86-04bd-4c94-b8b5-e595c52c48e0" providerId="ADAL" clId="{07244B10-9900-4B90-89A8-C01CF2ED3403}" dt="2023-02-15T09:51:06.224" v="22220" actId="1076"/>
            <ac:spMkLst>
              <pc:docMk/>
              <pc:sldMasterMk cId="3815451773" sldId="2147483648"/>
              <pc:sldLayoutMk cId="793281609" sldId="2147483650"/>
              <ac:spMk id="25" creationId="{EDF6DBDA-AF19-0A46-F730-ECA31FFFE63E}"/>
            </ac:spMkLst>
          </pc:spChg>
          <pc:spChg chg="mod">
            <ac:chgData name="Filotas Theodosiou" userId="4d314f86-04bd-4c94-b8b5-e595c52c48e0" providerId="ADAL" clId="{07244B10-9900-4B90-89A8-C01CF2ED3403}" dt="2023-02-15T09:51:06.224" v="22220" actId="1076"/>
            <ac:spMkLst>
              <pc:docMk/>
              <pc:sldMasterMk cId="3815451773" sldId="2147483648"/>
              <pc:sldLayoutMk cId="793281609" sldId="2147483650"/>
              <ac:spMk id="26" creationId="{886D325C-EE22-316E-4EAB-569D8F581F72}"/>
            </ac:spMkLst>
          </pc:spChg>
          <pc:spChg chg="del mod">
            <ac:chgData name="Filotas Theodosiou" userId="4d314f86-04bd-4c94-b8b5-e595c52c48e0" providerId="ADAL" clId="{07244B10-9900-4B90-89A8-C01CF2ED3403}" dt="2023-02-15T09:49:43.848" v="22192" actId="478"/>
            <ac:spMkLst>
              <pc:docMk/>
              <pc:sldMasterMk cId="3815451773" sldId="2147483648"/>
              <pc:sldLayoutMk cId="793281609" sldId="2147483650"/>
              <ac:spMk id="33" creationId="{173EE23B-4C43-F24F-FB52-74E874E22449}"/>
            </ac:spMkLst>
          </pc:spChg>
          <pc:grpChg chg="mod">
            <ac:chgData name="Filotas Theodosiou" userId="4d314f86-04bd-4c94-b8b5-e595c52c48e0" providerId="ADAL" clId="{07244B10-9900-4B90-89A8-C01CF2ED3403}" dt="2023-02-15T09:51:06.224" v="22220" actId="1076"/>
            <ac:grpSpMkLst>
              <pc:docMk/>
              <pc:sldMasterMk cId="3815451773" sldId="2147483648"/>
              <pc:sldLayoutMk cId="793281609" sldId="2147483650"/>
              <ac:grpSpMk id="9" creationId="{2A4DE055-976A-FE8D-B5EC-FED9C1C91E6E}"/>
            </ac:grpSpMkLst>
          </pc:grpChg>
          <pc:grpChg chg="mod">
            <ac:chgData name="Filotas Theodosiou" userId="4d314f86-04bd-4c94-b8b5-e595c52c48e0" providerId="ADAL" clId="{07244B10-9900-4B90-89A8-C01CF2ED3403}" dt="2023-02-15T09:51:06.224" v="22220" actId="1076"/>
            <ac:grpSpMkLst>
              <pc:docMk/>
              <pc:sldMasterMk cId="3815451773" sldId="2147483648"/>
              <pc:sldLayoutMk cId="793281609" sldId="2147483650"/>
              <ac:grpSpMk id="13" creationId="{9A550358-2EF4-D1DC-0650-F02FD7EC8548}"/>
            </ac:grpSpMkLst>
          </pc:grpChg>
          <pc:picChg chg="add mod">
            <ac:chgData name="Filotas Theodosiou" userId="4d314f86-04bd-4c94-b8b5-e595c52c48e0" providerId="ADAL" clId="{07244B10-9900-4B90-89A8-C01CF2ED3403}" dt="2023-02-15T09:49:28.063" v="22184" actId="1076"/>
            <ac:picMkLst>
              <pc:docMk/>
              <pc:sldMasterMk cId="3815451773" sldId="2147483648"/>
              <pc:sldLayoutMk cId="793281609" sldId="2147483650"/>
              <ac:picMk id="3" creationId="{E7660909-4D0B-F8EF-A9D7-AC8257D88A96}"/>
            </ac:picMkLst>
          </pc:picChg>
          <pc:picChg chg="add mod">
            <ac:chgData name="Filotas Theodosiou" userId="4d314f86-04bd-4c94-b8b5-e595c52c48e0" providerId="ADAL" clId="{07244B10-9900-4B90-89A8-C01CF2ED3403}" dt="2023-02-15T09:51:06.224" v="22220" actId="1076"/>
            <ac:picMkLst>
              <pc:docMk/>
              <pc:sldMasterMk cId="3815451773" sldId="2147483648"/>
              <pc:sldLayoutMk cId="793281609" sldId="2147483650"/>
              <ac:picMk id="2050" creationId="{74C1167F-C5FC-BBB0-52CF-97DCDB7D473A}"/>
            </ac:picMkLst>
          </pc:picChg>
        </pc:sldLayoutChg>
        <pc:sldLayoutChg chg="addSp delSp modSp mod">
          <pc:chgData name="Filotas Theodosiou" userId="4d314f86-04bd-4c94-b8b5-e595c52c48e0" providerId="ADAL" clId="{07244B10-9900-4B90-89A8-C01CF2ED3403}" dt="2023-02-15T09:51:38.770" v="22229" actId="1076"/>
          <pc:sldLayoutMkLst>
            <pc:docMk/>
            <pc:sldMasterMk cId="3815451773" sldId="2147483648"/>
            <pc:sldLayoutMk cId="3850084230" sldId="2147483651"/>
          </pc:sldLayoutMkLst>
          <pc:grpChg chg="del">
            <ac:chgData name="Filotas Theodosiou" userId="4d314f86-04bd-4c94-b8b5-e595c52c48e0" providerId="ADAL" clId="{07244B10-9900-4B90-89A8-C01CF2ED3403}" dt="2023-02-15T09:51:21.726" v="22223" actId="478"/>
            <ac:grpSpMkLst>
              <pc:docMk/>
              <pc:sldMasterMk cId="3815451773" sldId="2147483648"/>
              <pc:sldLayoutMk cId="3850084230" sldId="2147483651"/>
              <ac:grpSpMk id="7" creationId="{445117ED-0946-730E-739C-8D603BB1E38D}"/>
            </ac:grpSpMkLst>
          </pc:grpChg>
          <pc:picChg chg="add mod">
            <ac:chgData name="Filotas Theodosiou" userId="4d314f86-04bd-4c94-b8b5-e595c52c48e0" providerId="ADAL" clId="{07244B10-9900-4B90-89A8-C01CF2ED3403}" dt="2023-02-15T09:51:25.713" v="22226" actId="1076"/>
            <ac:picMkLst>
              <pc:docMk/>
              <pc:sldMasterMk cId="3815451773" sldId="2147483648"/>
              <pc:sldLayoutMk cId="3850084230" sldId="2147483651"/>
              <ac:picMk id="6" creationId="{414487D0-D9CF-091E-01AF-1909B1534F81}"/>
            </ac:picMkLst>
          </pc:picChg>
          <pc:picChg chg="add mod">
            <ac:chgData name="Filotas Theodosiou" userId="4d314f86-04bd-4c94-b8b5-e595c52c48e0" providerId="ADAL" clId="{07244B10-9900-4B90-89A8-C01CF2ED3403}" dt="2023-02-15T09:51:38.770" v="22229" actId="1076"/>
            <ac:picMkLst>
              <pc:docMk/>
              <pc:sldMasterMk cId="3815451773" sldId="2147483648"/>
              <pc:sldLayoutMk cId="3850084230" sldId="2147483651"/>
              <ac:picMk id="25" creationId="{7CE66807-ABF8-C411-C275-C2BB1D08771F}"/>
            </ac:picMkLst>
          </pc:picChg>
          <pc:picChg chg="add del">
            <ac:chgData name="Filotas Theodosiou" userId="4d314f86-04bd-4c94-b8b5-e595c52c48e0" providerId="ADAL" clId="{07244B10-9900-4B90-89A8-C01CF2ED3403}" dt="2023-02-15T09:51:13.185" v="22222"/>
            <ac:picMkLst>
              <pc:docMk/>
              <pc:sldMasterMk cId="3815451773" sldId="2147483648"/>
              <pc:sldLayoutMk cId="3850084230" sldId="2147483651"/>
              <ac:picMk id="4098" creationId="{19D3A450-2425-F750-7FAB-0140F0747538}"/>
            </ac:picMkLst>
          </pc:picChg>
        </pc:sldLayoutChg>
      </pc:sldMasterChg>
    </pc:docChg>
  </pc:docChgLst>
</pc:chgInfo>
</file>

<file path=ppt/comments/modernComment_10C_2BD432A.xml><?xml version="1.0" encoding="utf-8"?>
<p188:cmLst xmlns:a="http://schemas.openxmlformats.org/drawingml/2006/main" xmlns:r="http://schemas.openxmlformats.org/officeDocument/2006/relationships" xmlns:p188="http://schemas.microsoft.com/office/powerpoint/2018/8/main">
  <p188:cm id="{CAAE1414-A6A0-438D-9B78-F926C8D71253}" authorId="{C00FFE27-4B4B-5AC1-48D0-08AE5831669F}" created="2023-02-13T18:37:52.309">
    <pc:sldMkLst xmlns:pc="http://schemas.microsoft.com/office/powerpoint/2013/main/command">
      <pc:docMk/>
      <pc:sldMk cId="45957930" sldId="268"/>
    </pc:sldMkLst>
    <p188:replyLst>
      <p188:reply id="{E408762C-F3A3-4E97-93B7-8403AD6FA206}" authorId="{C00FFE27-4B4B-5AC1-48D0-08AE5831669F}" created="2023-02-13T18:48:34.870">
        <p188:txBody>
          <a:bodyPr/>
          <a:lstStyle/>
          <a:p>
            <a:r>
              <a:rPr lang="nl-BE"/>
              <a:t>Because in our experience this is where business struggle</a:t>
            </a:r>
          </a:p>
        </p188:txBody>
      </p188:reply>
    </p188:replyLst>
    <p188:txBody>
      <a:bodyPr/>
      <a:lstStyle/>
      <a:p>
        <a:r>
          <a:rPr lang="nl-BE"/>
          <a:t>Our focus will be operation forecasts
</a:t>
        </a:r>
      </a:p>
    </p188:txBody>
  </p188:cm>
  <p188:cm id="{F2EC365B-B8B4-443F-A1B9-AE3E7691C94A}" authorId="{C00FFE27-4B4B-5AC1-48D0-08AE5831669F}" created="2023-02-13T18:38:04.022">
    <pc:sldMkLst xmlns:pc="http://schemas.microsoft.com/office/powerpoint/2013/main/command">
      <pc:docMk/>
      <pc:sldMk cId="45957930" sldId="268"/>
    </pc:sldMkLst>
    <p188:txBody>
      <a:bodyPr/>
      <a:lstStyle/>
      <a:p>
        <a:r>
          <a:rPr lang="nl-BE"/>
          <a:t>If possible make strategic more blur
(google how)</a:t>
        </a:r>
      </a:p>
    </p188:txBody>
  </p188:cm>
</p188:cmLst>
</file>

<file path=ppt/comments/modernComment_10F_4C0EC3EE.xml><?xml version="1.0" encoding="utf-8"?>
<p188:cmLst xmlns:a="http://schemas.openxmlformats.org/drawingml/2006/main" xmlns:r="http://schemas.openxmlformats.org/officeDocument/2006/relationships" xmlns:p188="http://schemas.microsoft.com/office/powerpoint/2018/8/main">
  <p188:cm id="{048092D6-2836-4A4F-A36A-7C036871DC6A}" authorId="{C00FFE27-4B4B-5AC1-48D0-08AE5831669F}" created="2023-02-13T18:49:53.538">
    <pc:sldMkLst xmlns:pc="http://schemas.microsoft.com/office/powerpoint/2013/main/command">
      <pc:docMk/>
      <pc:sldMk cId="1276036078" sldId="271"/>
    </pc:sldMkLst>
    <p188:txBody>
      <a:bodyPr/>
      <a:lstStyle/>
      <a:p>
        <a:r>
          <a:rPr lang="nl-BE"/>
          <a:t>Pictures of baz sayibg "Trees, Trees everywhere"</a:t>
        </a:r>
      </a:p>
    </p188:txBody>
  </p188:cm>
  <p188:cm id="{4E4B1AE7-EE48-4886-8AA2-08EAEE9AB7B1}" authorId="{C00FFE27-4B4B-5AC1-48D0-08AE5831669F}" created="2023-02-13T20:09:10.569">
    <pc:sldMkLst xmlns:pc="http://schemas.microsoft.com/office/powerpoint/2013/main/command">
      <pc:docMk/>
      <pc:sldMk cId="1276036078" sldId="271"/>
    </pc:sldMkLst>
    <p188:txBody>
      <a:bodyPr/>
      <a:lstStyle/>
      <a:p>
        <a:r>
          <a:rPr lang="nl-BE"/>
          <a:t>This is the most "heavy" part of the presentation</a:t>
        </a:r>
      </a:p>
    </p188:txBody>
  </p188:cm>
</p188:cmLst>
</file>

<file path=ppt/comments/modernComment_11A_6D1C9B3B.xml><?xml version="1.0" encoding="utf-8"?>
<p188:cmLst xmlns:a="http://schemas.openxmlformats.org/drawingml/2006/main" xmlns:r="http://schemas.openxmlformats.org/officeDocument/2006/relationships" xmlns:p188="http://schemas.microsoft.com/office/powerpoint/2018/8/main">
  <p188:cm id="{850508B0-41A6-42D6-90E6-95EDA7AE9A1E}" authorId="{C00FFE27-4B4B-5AC1-48D0-08AE5831669F}" created="2023-02-13T20:48:28.059">
    <ac:deMkLst xmlns:ac="http://schemas.microsoft.com/office/drawing/2013/main/command">
      <pc:docMk xmlns:pc="http://schemas.microsoft.com/office/powerpoint/2013/main/command"/>
      <pc:sldMk xmlns:pc="http://schemas.microsoft.com/office/powerpoint/2013/main/command" cId="1830591291" sldId="282"/>
      <ac:spMk id="3" creationId="{B5B76E92-318A-17A3-080C-5EE9C33874D1}"/>
    </ac:deMkLst>
    <p188:replyLst>
      <p188:reply id="{F21647B1-CD6D-4A20-9EB9-DE63C22D05F0}" authorId="{C00FFE27-4B4B-5AC1-48D0-08AE5831669F}" created="2023-02-13T20:48:34.295">
        <p188:txBody>
          <a:bodyPr/>
          <a:lstStyle/>
          <a:p>
            <a:r>
              <a:rPr lang="nl-BE"/>
              <a:t>Accurate give scores</a:t>
            </a:r>
          </a:p>
        </p188:txBody>
      </p188:reply>
    </p188:replyLst>
    <p188:txBody>
      <a:bodyPr/>
      <a:lstStyle/>
      <a:p>
        <a:r>
          <a:rPr lang="nl-BE"/>
          <a:t>Early: give time series</a:t>
        </a:r>
      </a:p>
    </p188:txBody>
  </p188:cm>
  <p188:cm id="{39F1E361-9494-48AD-A873-8BCE4DE1F9A2}" authorId="{C00FFE27-4B4B-5AC1-48D0-08AE5831669F}" created="2023-02-14T18:25:42.951">
    <pc:sldMkLst xmlns:pc="http://schemas.microsoft.com/office/powerpoint/2013/main/command">
      <pc:docMk/>
      <pc:sldMk cId="1830591291" sldId="282"/>
    </pc:sldMkLst>
    <p188:txBody>
      <a:bodyPr/>
      <a:lstStyle/>
      <a:p>
        <a:r>
          <a:rPr lang="nl-BE"/>
          <a:t>High Variance on Quiz Grades
Low Sum of Max Grades on Quizzes</a:t>
        </a:r>
      </a:p>
    </p188:txBody>
  </p188:cm>
</p188:cmLst>
</file>

<file path=ppt/comments/modernComment_11C_86EBEE7E.xml><?xml version="1.0" encoding="utf-8"?>
<p188:cmLst xmlns:a="http://schemas.openxmlformats.org/drawingml/2006/main" xmlns:r="http://schemas.openxmlformats.org/officeDocument/2006/relationships" xmlns:p188="http://schemas.microsoft.com/office/powerpoint/2018/8/main">
  <p188:cm id="{95663F49-B902-428D-8BB8-6CD1A7AF6C98}" authorId="{C00FFE27-4B4B-5AC1-48D0-08AE5831669F}" created="2023-02-13T22:45:01.775">
    <ac:deMkLst xmlns:ac="http://schemas.microsoft.com/office/drawing/2013/main/command">
      <pc:docMk xmlns:pc="http://schemas.microsoft.com/office/powerpoint/2013/main/command"/>
      <pc:sldMk xmlns:pc="http://schemas.microsoft.com/office/powerpoint/2013/main/command" cId="2263608958" sldId="284"/>
      <ac:spMk id="3" creationId="{F6436400-0C2B-D1EA-7348-7A6D826B1691}"/>
    </ac:deMkLst>
    <p188:txBody>
      <a:bodyPr/>
      <a:lstStyle/>
      <a:p>
        <a:r>
          <a:rPr lang="nl-BE"/>
          <a:t>Check if there reports of archiv about deep learning or daily neural network models</a:t>
        </a:r>
      </a:p>
    </p188:txBody>
  </p188:cm>
</p188:cmLst>
</file>

<file path=ppt/comments/modernComment_11E_5BBE1C94.xml><?xml version="1.0" encoding="utf-8"?>
<p188:cmLst xmlns:a="http://schemas.openxmlformats.org/drawingml/2006/main" xmlns:r="http://schemas.openxmlformats.org/officeDocument/2006/relationships" xmlns:p188="http://schemas.microsoft.com/office/powerpoint/2018/8/main">
  <p188:cm id="{5BB8F9BE-0819-446D-9EF6-C98E35DB60CD}" authorId="{C00FFE27-4B4B-5AC1-48D0-08AE5831669F}" created="2023-02-13T22:45:01.775">
    <ac:deMkLst xmlns:ac="http://schemas.microsoft.com/office/drawing/2013/main/command">
      <pc:docMk xmlns:pc="http://schemas.microsoft.com/office/powerpoint/2013/main/command"/>
      <pc:sldMk xmlns:pc="http://schemas.microsoft.com/office/powerpoint/2013/main/command" cId="1539185812" sldId="286"/>
      <ac:spMk id="3" creationId="{F6436400-0C2B-D1EA-7348-7A6D826B1691}"/>
    </ac:deMkLst>
    <p188:txBody>
      <a:bodyPr/>
      <a:lstStyle/>
      <a:p>
        <a:r>
          <a:rPr lang="nl-BE"/>
          <a:t>Check if there reports of archiv about deep learning or daily neural network models</a:t>
        </a:r>
      </a:p>
    </p188:txBody>
  </p188:cm>
  <p188:cm id="{8BD25769-3CBC-463A-897A-171E781018E8}" authorId="{C00FFE27-4B4B-5AC1-48D0-08AE5831669F}" created="2023-02-13T22:52:54.761">
    <ac:deMkLst xmlns:ac="http://schemas.microsoft.com/office/drawing/2013/main/command">
      <pc:docMk xmlns:pc="http://schemas.microsoft.com/office/powerpoint/2013/main/command"/>
      <pc:sldMk xmlns:pc="http://schemas.microsoft.com/office/powerpoint/2013/main/command" cId="1539185812" sldId="286"/>
      <ac:spMk id="4" creationId="{61EEC399-3F77-2181-DE21-CF9F14B7AAE2}"/>
    </ac:deMkLst>
    <p188:txBody>
      <a:bodyPr/>
      <a:lstStyle/>
      <a:p>
        <a:r>
          <a:rPr lang="nl-BE"/>
          <a:t>Either Alpa-go or alpha-zero</a:t>
        </a:r>
      </a:p>
    </p188:txBody>
  </p188:cm>
</p188:cmLst>
</file>

<file path=ppt/comments/modernComment_11F_A972C3CD.xml><?xml version="1.0" encoding="utf-8"?>
<p188:cmLst xmlns:a="http://schemas.openxmlformats.org/drawingml/2006/main" xmlns:r="http://schemas.openxmlformats.org/officeDocument/2006/relationships" xmlns:p188="http://schemas.microsoft.com/office/powerpoint/2018/8/main">
  <p188:cm id="{BCA2E6B9-E2A0-4873-96A5-462713935B8C}" authorId="{C00FFE27-4B4B-5AC1-48D0-08AE5831669F}" created="2023-02-13T22:45:01.775">
    <ac:deMkLst xmlns:ac="http://schemas.microsoft.com/office/drawing/2013/main/command">
      <pc:docMk xmlns:pc="http://schemas.microsoft.com/office/powerpoint/2013/main/command"/>
      <pc:sldMk xmlns:pc="http://schemas.microsoft.com/office/powerpoint/2013/main/command" cId="2842870733" sldId="287"/>
      <ac:spMk id="3" creationId="{F6436400-0C2B-D1EA-7348-7A6D826B1691}"/>
    </ac:deMkLst>
    <p188:txBody>
      <a:bodyPr/>
      <a:lstStyle/>
      <a:p>
        <a:r>
          <a:rPr lang="nl-BE"/>
          <a:t>Check if there reports of archiv about deep learning or daily neural network models</a:t>
        </a:r>
      </a:p>
    </p188:txBody>
  </p188:cm>
  <p188:cm id="{6B6225BF-9DCE-4379-90D8-EF4260D477AE}" authorId="{C00FFE27-4B4B-5AC1-48D0-08AE5831669F}" created="2023-02-13T22:52:54.761">
    <ac:deMkLst xmlns:ac="http://schemas.microsoft.com/office/drawing/2013/main/command">
      <pc:docMk xmlns:pc="http://schemas.microsoft.com/office/powerpoint/2013/main/command"/>
      <pc:sldMk xmlns:pc="http://schemas.microsoft.com/office/powerpoint/2013/main/command" cId="2842870733" sldId="287"/>
      <ac:spMk id="4" creationId="{61EEC399-3F77-2181-DE21-CF9F14B7AAE2}"/>
    </ac:deMkLst>
    <p188:txBody>
      <a:bodyPr/>
      <a:lstStyle/>
      <a:p>
        <a:r>
          <a:rPr lang="nl-BE"/>
          <a:t>Either Alpa-go or alpha-zero</a:t>
        </a:r>
      </a:p>
    </p188:txBody>
  </p188:cm>
  <p188:cm id="{C20B04F0-AE3A-41E0-92F7-E4B4B25A1F7D}" authorId="{C00FFE27-4B4B-5AC1-48D0-08AE5831669F}" created="2023-02-14T22:09:55.631">
    <pc:sldMkLst xmlns:pc="http://schemas.microsoft.com/office/powerpoint/2013/main/command">
      <pc:docMk/>
      <pc:sldMk cId="2842870733" sldId="287"/>
    </pc:sldMkLst>
    <p188:txBody>
      <a:bodyPr/>
      <a:lstStyle/>
      <a:p>
        <a:r>
          <a:rPr lang="nl-BE"/>
          <a:t>Chatgpt 175m</a:t>
        </a:r>
      </a:p>
    </p188:txBody>
  </p188:cm>
</p188:cmLst>
</file>

<file path=ppt/comments/modernComment_12B_2B8CA4AB.xml><?xml version="1.0" encoding="utf-8"?>
<p188:cmLst xmlns:a="http://schemas.openxmlformats.org/drawingml/2006/main" xmlns:r="http://schemas.openxmlformats.org/officeDocument/2006/relationships" xmlns:p188="http://schemas.microsoft.com/office/powerpoint/2018/8/main">
  <p188:cm id="{645A07C3-3425-4847-88D8-73B3C08B7951}" authorId="{C00FFE27-4B4B-5AC1-48D0-08AE5831669F}" created="2023-02-14T14:29:51.403">
    <pc:sldMkLst xmlns:pc="http://schemas.microsoft.com/office/powerpoint/2013/main/command">
      <pc:docMk/>
      <pc:sldMk cId="730637483" sldId="299"/>
    </pc:sldMkLst>
    <p188:txBody>
      <a:bodyPr/>
      <a:lstStyle/>
      <a:p>
        <a:r>
          <a:rPr lang="nl-BE"/>
          <a:t>Also mention that the drop starts before the holidays</a:t>
        </a:r>
      </a:p>
    </p188:txBody>
  </p188:cm>
</p188:cmLst>
</file>

<file path=ppt/comments/modernComment_12F_A1CC2C11.xml><?xml version="1.0" encoding="utf-8"?>
<p188:cmLst xmlns:a="http://schemas.openxmlformats.org/drawingml/2006/main" xmlns:r="http://schemas.openxmlformats.org/officeDocument/2006/relationships" xmlns:p188="http://schemas.microsoft.com/office/powerpoint/2018/8/main">
  <p188:cm id="{665F4896-FD25-4231-A599-A6B08B97FB7C}" authorId="{C00FFE27-4B4B-5AC1-48D0-08AE5831669F}" created="2023-02-13T18:50:53.950">
    <ac:deMkLst xmlns:ac="http://schemas.microsoft.com/office/drawing/2013/main/command">
      <pc:docMk xmlns:pc="http://schemas.microsoft.com/office/powerpoint/2013/main/command"/>
      <pc:sldMk xmlns:pc="http://schemas.microsoft.com/office/powerpoint/2013/main/command" cId="2714512401" sldId="303"/>
      <ac:spMk id="3" creationId="{BC5047D6-88A1-679E-76F7-625CCD6C8E8D}"/>
    </ac:deMkLst>
    <p188:txBody>
      <a:bodyPr/>
      <a:lstStyle/>
      <a:p>
        <a:r>
          <a:rPr lang="nl-BE"/>
          <a:t>Simpler models or overfitted models</a:t>
        </a:r>
      </a:p>
    </p188:txBody>
  </p188:cm>
  <p188:cm id="{D6885B1B-1A18-4B47-B3F9-7D254B56AE31}" authorId="{C00FFE27-4B4B-5AC1-48D0-08AE5831669F}" created="2023-02-15T18:30:07.307">
    <pc:sldMkLst xmlns:pc="http://schemas.microsoft.com/office/powerpoint/2013/main/command">
      <pc:docMk/>
      <pc:sldMk cId="2714512401" sldId="303"/>
    </pc:sldMkLst>
    <p188:txBody>
      <a:bodyPr/>
      <a:lstStyle/>
      <a:p>
        <a:r>
          <a:rPr lang="nl-BE"/>
          <a:t>Limited capacity -&gt; Seasonality</a:t>
        </a:r>
      </a:p>
    </p188:txBody>
  </p188:cm>
</p188:cmLst>
</file>

<file path=ppt/comments/modernComment_13A_DA4EC5F0.xml><?xml version="1.0" encoding="utf-8"?>
<p188:cmLst xmlns:a="http://schemas.openxmlformats.org/drawingml/2006/main" xmlns:r="http://schemas.openxmlformats.org/officeDocument/2006/relationships" xmlns:p188="http://schemas.microsoft.com/office/powerpoint/2018/8/main">
  <p188:cm id="{10B46D21-AE3A-4670-9FBC-DD9A4D8D9C70}" authorId="{C00FFE27-4B4B-5AC1-48D0-08AE5831669F}" created="2023-02-13T20:17:13.519">
    <ac:deMkLst xmlns:ac="http://schemas.microsoft.com/office/drawing/2013/main/command">
      <pc:docMk xmlns:pc="http://schemas.microsoft.com/office/powerpoint/2013/main/command"/>
      <pc:sldMk xmlns:pc="http://schemas.microsoft.com/office/powerpoint/2013/main/command" cId="3662595568" sldId="314"/>
      <ac:spMk id="3" creationId="{D41C67A3-DE87-9BBD-9B83-382F3977F615}"/>
    </ac:deMkLst>
    <p188:txBody>
      <a:bodyPr/>
      <a:lstStyle/>
      <a:p>
        <a:r>
          <a:rPr lang="nl-BE"/>
          <a:t>In contrast with Neural Networks, we need to describe the given time series to the model. 
That makes feature selection &amp; engineering the most important step.</a:t>
        </a:r>
      </a:p>
    </p188:txBody>
  </p188:cm>
  <p188:cm id="{E6BF3E3D-D6DA-449A-AD4E-999BC3ED002B}" authorId="{C00FFE27-4B4B-5AC1-48D0-08AE5831669F}" created="2023-02-13T20:17:20.477">
    <ac:deMkLst xmlns:ac="http://schemas.microsoft.com/office/drawing/2013/main/command">
      <pc:docMk xmlns:pc="http://schemas.microsoft.com/office/powerpoint/2013/main/command"/>
      <pc:sldMk xmlns:pc="http://schemas.microsoft.com/office/powerpoint/2013/main/command" cId="3662595568" sldId="314"/>
      <ac:spMk id="3" creationId="{D41C67A3-DE87-9BBD-9B83-382F3977F615}"/>
    </ac:deMkLst>
    <p188:txBody>
      <a:bodyPr/>
      <a:lstStyle/>
      <a:p>
        <a:r>
          <a:rPr lang="nl-BE"/>
          <a:t>Add pictures with each step</a:t>
        </a:r>
      </a:p>
    </p188:txBody>
  </p188:cm>
</p188:cmLst>
</file>

<file path=ppt/comments/modernComment_13B_1D9A16EA.xml><?xml version="1.0" encoding="utf-8"?>
<p188:cmLst xmlns:a="http://schemas.openxmlformats.org/drawingml/2006/main" xmlns:r="http://schemas.openxmlformats.org/officeDocument/2006/relationships" xmlns:p188="http://schemas.microsoft.com/office/powerpoint/2018/8/main">
  <p188:cm id="{76CC95F3-B1F6-4F6A-9DE6-4D51EED76854}" authorId="{C00FFE27-4B4B-5AC1-48D0-08AE5831669F}" created="2023-02-13T20:17:13.519">
    <ac:deMkLst xmlns:ac="http://schemas.microsoft.com/office/drawing/2013/main/command">
      <pc:docMk xmlns:pc="http://schemas.microsoft.com/office/powerpoint/2013/main/command"/>
      <pc:sldMk xmlns:pc="http://schemas.microsoft.com/office/powerpoint/2013/main/command" cId="496637674" sldId="315"/>
      <ac:spMk id="3" creationId="{D41C67A3-DE87-9BBD-9B83-382F3977F615}"/>
    </ac:deMkLst>
    <p188:txBody>
      <a:bodyPr/>
      <a:lstStyle/>
      <a:p>
        <a:r>
          <a:rPr lang="nl-BE"/>
          <a:t>In contrast with Neural Networks, we need to describe the given time series to the model. 
That makes feature selection &amp; engineering the most important step.</a:t>
        </a:r>
      </a:p>
    </p188:txBody>
  </p188:cm>
  <p188:cm id="{439BE575-AE75-4BEF-AC16-9C06EA3025D2}" authorId="{C00FFE27-4B4B-5AC1-48D0-08AE5831669F}" created="2023-02-13T20:17:20.477">
    <ac:deMkLst xmlns:ac="http://schemas.microsoft.com/office/drawing/2013/main/command">
      <pc:docMk xmlns:pc="http://schemas.microsoft.com/office/powerpoint/2013/main/command"/>
      <pc:sldMk xmlns:pc="http://schemas.microsoft.com/office/powerpoint/2013/main/command" cId="496637674" sldId="315"/>
      <ac:spMk id="3" creationId="{D41C67A3-DE87-9BBD-9B83-382F3977F615}"/>
    </ac:deMkLst>
    <p188:txBody>
      <a:bodyPr/>
      <a:lstStyle/>
      <a:p>
        <a:r>
          <a:rPr lang="nl-BE"/>
          <a:t>Add pictures with each step</a:t>
        </a:r>
      </a:p>
    </p188:txBody>
  </p188:cm>
</p188:cmLst>
</file>

<file path=ppt/comments/modernComment_13C_2B3788CC.xml><?xml version="1.0" encoding="utf-8"?>
<p188:cmLst xmlns:a="http://schemas.openxmlformats.org/drawingml/2006/main" xmlns:r="http://schemas.openxmlformats.org/officeDocument/2006/relationships" xmlns:p188="http://schemas.microsoft.com/office/powerpoint/2018/8/main">
  <p188:cm id="{55336190-E002-4CD4-8B17-2CEB8FC90308}" authorId="{C00FFE27-4B4B-5AC1-48D0-08AE5831669F}" created="2023-02-13T20:17:13.519">
    <ac:deMkLst xmlns:ac="http://schemas.microsoft.com/office/drawing/2013/main/command">
      <pc:docMk xmlns:pc="http://schemas.microsoft.com/office/powerpoint/2013/main/command"/>
      <pc:sldMk xmlns:pc="http://schemas.microsoft.com/office/powerpoint/2013/main/command" cId="725059788" sldId="316"/>
      <ac:spMk id="3" creationId="{D41C67A3-DE87-9BBD-9B83-382F3977F615}"/>
    </ac:deMkLst>
    <p188:txBody>
      <a:bodyPr/>
      <a:lstStyle/>
      <a:p>
        <a:r>
          <a:rPr lang="nl-BE"/>
          <a:t>In contrast with Neural Networks, we need to describe the given time series to the model. 
That makes feature selection &amp; engineering the most important step.</a:t>
        </a:r>
      </a:p>
    </p188:txBody>
  </p188:cm>
  <p188:cm id="{3B2E9648-EAAB-4154-8470-EA235F348892}" authorId="{C00FFE27-4B4B-5AC1-48D0-08AE5831669F}" created="2023-02-13T20:17:20.477">
    <ac:deMkLst xmlns:ac="http://schemas.microsoft.com/office/drawing/2013/main/command">
      <pc:docMk xmlns:pc="http://schemas.microsoft.com/office/powerpoint/2013/main/command"/>
      <pc:sldMk xmlns:pc="http://schemas.microsoft.com/office/powerpoint/2013/main/command" cId="725059788" sldId="316"/>
      <ac:spMk id="3" creationId="{D41C67A3-DE87-9BBD-9B83-382F3977F615}"/>
    </ac:deMkLst>
    <p188:txBody>
      <a:bodyPr/>
      <a:lstStyle/>
      <a:p>
        <a:r>
          <a:rPr lang="nl-BE"/>
          <a:t>Add pictures with each step</a:t>
        </a:r>
      </a:p>
    </p188:txBody>
  </p188:cm>
</p188:cmLst>
</file>

<file path=ppt/comments/modernComment_13D_E7E02CCE.xml><?xml version="1.0" encoding="utf-8"?>
<p188:cmLst xmlns:a="http://schemas.openxmlformats.org/drawingml/2006/main" xmlns:r="http://schemas.openxmlformats.org/officeDocument/2006/relationships" xmlns:p188="http://schemas.microsoft.com/office/powerpoint/2018/8/main">
  <p188:cm id="{31694B2C-5994-47A3-AE93-2C698719EA69}" authorId="{C00FFE27-4B4B-5AC1-48D0-08AE5831669F}" created="2023-02-13T10:34:09.377">
    <pc:sldMkLst xmlns:pc="http://schemas.microsoft.com/office/powerpoint/2013/main/command">
      <pc:docMk/>
      <pc:sldMk cId="631310343" sldId="260"/>
    </pc:sldMkLst>
    <p188:txBody>
      <a:bodyPr/>
      <a:lstStyle/>
      <a:p>
        <a:r>
          <a:rPr lang="nl-BE"/>
          <a:t>The easy answer? To enhance our decion making. 
Forecasting is just a means to an end.
 We get a glimse into the future to plan our strategy accordingly. 
Lets consider an example.
</a:t>
        </a:r>
      </a:p>
    </p188:txBody>
  </p188:cm>
</p188:cmLst>
</file>

<file path=ppt/comments/modernComment_13F_2718D238.xml><?xml version="1.0" encoding="utf-8"?>
<p188:cmLst xmlns:a="http://schemas.openxmlformats.org/drawingml/2006/main" xmlns:r="http://schemas.openxmlformats.org/officeDocument/2006/relationships" xmlns:p188="http://schemas.microsoft.com/office/powerpoint/2018/8/main">
  <p188:cm id="{200EF6CD-0917-459D-AF97-0407B6525F15}" authorId="{C00FFE27-4B4B-5AC1-48D0-08AE5831669F}" created="2023-02-13T10:34:09.377">
    <pc:sldMkLst xmlns:pc="http://schemas.microsoft.com/office/powerpoint/2013/main/command">
      <pc:docMk/>
      <pc:sldMk cId="631310343" sldId="260"/>
    </pc:sldMkLst>
    <p188:txBody>
      <a:bodyPr/>
      <a:lstStyle/>
      <a:p>
        <a:r>
          <a:rPr lang="nl-BE"/>
          <a:t>The easy answer? To enhance our decion making. 
Forecasting is just a means to an end.
 We get a glimse into the future to plan our strategy accordingly. 
Lets consider an example.
</a:t>
        </a:r>
      </a:p>
    </p188:txBody>
  </p188:cm>
</p188:cmLst>
</file>

<file path=ppt/comments/modernComment_14B_F37F6E99.xml><?xml version="1.0" encoding="utf-8"?>
<p188:cmLst xmlns:a="http://schemas.openxmlformats.org/drawingml/2006/main" xmlns:r="http://schemas.openxmlformats.org/officeDocument/2006/relationships" xmlns:p188="http://schemas.microsoft.com/office/powerpoint/2018/8/main">
  <p188:cm id="{28DD0CC5-E5EC-4175-8D22-5DDFFEB79E04}" authorId="{C00FFE27-4B4B-5AC1-48D0-08AE5831669F}" created="2023-02-13T18:59:08.073">
    <ac:deMkLst xmlns:ac="http://schemas.microsoft.com/office/drawing/2013/main/command">
      <pc:docMk xmlns:pc="http://schemas.microsoft.com/office/powerpoint/2013/main/command"/>
      <pc:sldMk xmlns:pc="http://schemas.microsoft.com/office/powerpoint/2013/main/command" cId="4085214873" sldId="331"/>
      <ac:spMk id="3" creationId="{65FCC0A1-0007-7592-7E22-E9E461B95E9C}"/>
    </ac:deMkLst>
    <p188:txBody>
      <a:bodyPr/>
      <a:lstStyle/>
      <a:p>
        <a:r>
          <a:rPr lang="nl-BE"/>
          <a:t>GPTs the backbone model of chatGTP. 
(Check if it is written properly)</a:t>
        </a:r>
      </a:p>
    </p188:txBody>
  </p188:cm>
  <p188:cm id="{880CEE2D-FE9C-46C3-8363-274C6D79985A}" authorId="{C00FFE27-4B4B-5AC1-48D0-08AE5831669F}" created="2023-02-13T19:00:42.135">
    <ac:deMkLst xmlns:ac="http://schemas.microsoft.com/office/drawing/2013/main/command">
      <pc:docMk xmlns:pc="http://schemas.microsoft.com/office/powerpoint/2013/main/command"/>
      <pc:sldMk xmlns:pc="http://schemas.microsoft.com/office/powerpoint/2013/main/command" cId="4085214873" sldId="331"/>
      <ac:spMk id="3" creationId="{65FCC0A1-0007-7592-7E22-E9E461B95E9C}"/>
    </ac:deMkLst>
    <p188:txBody>
      <a:bodyPr/>
      <a:lstStyle/>
      <a:p>
        <a:r>
          <a:rPr lang="nl-BE"/>
          <a:t>Find a reference report for structured data. </a:t>
        </a:r>
      </a:p>
    </p188:txBody>
  </p188:cm>
  <p188:cm id="{7FA28D78-CFAD-41AD-85C3-08741392911D}" authorId="{C00FFE27-4B4B-5AC1-48D0-08AE5831669F}" created="2023-02-13T19:08:13.672">
    <pc:sldMkLst xmlns:pc="http://schemas.microsoft.com/office/powerpoint/2013/main/command">
      <pc:docMk/>
      <pc:sldMk cId="3423527489" sldId="272"/>
    </pc:sldMkLst>
    <p188:txBody>
      <a:bodyPr/>
      <a:lstStyle/>
      <a:p>
        <a:r>
          <a:rPr lang="nl-BE"/>
          <a:t>Picture with the stats of the compettion winners.</a:t>
        </a:r>
      </a:p>
    </p188:txBody>
  </p188:cm>
  <p188:cm id="{AED9808A-C9D7-4C72-B708-D4DEE2409005}" authorId="{C00FFE27-4B4B-5AC1-48D0-08AE5831669F}" created="2023-02-13T19:08:20.233">
    <pc:sldMkLst xmlns:pc="http://schemas.microsoft.com/office/powerpoint/2013/main/command">
      <pc:docMk/>
      <pc:sldMk cId="3423527489" sldId="272"/>
    </pc:sldMkLst>
    <p188:txBody>
      <a:bodyPr/>
      <a:lstStyle/>
      <a:p>
        <a:r>
          <a:rPr lang="nl-BE"/>
          <a:t>Describe Kaggle</a:t>
        </a:r>
      </a:p>
    </p188:txBody>
  </p188:cm>
</p188:cmLst>
</file>

<file path=ppt/comments/modernComment_14C_6563EBF1.xml><?xml version="1.0" encoding="utf-8"?>
<p188:cmLst xmlns:a="http://schemas.openxmlformats.org/drawingml/2006/main" xmlns:r="http://schemas.openxmlformats.org/officeDocument/2006/relationships" xmlns:p188="http://schemas.microsoft.com/office/powerpoint/2018/8/main">
  <p188:cm id="{69F60165-B936-4D0E-8C39-D56FC32A06BA}" authorId="{C00FFE27-4B4B-5AC1-48D0-08AE5831669F}" created="2023-02-13T18:59:08.073">
    <ac:deMkLst xmlns:ac="http://schemas.microsoft.com/office/drawing/2013/main/command">
      <pc:docMk xmlns:pc="http://schemas.microsoft.com/office/powerpoint/2013/main/command"/>
      <pc:sldMk xmlns:pc="http://schemas.microsoft.com/office/powerpoint/2013/main/command" cId="1701047281" sldId="332"/>
      <ac:spMk id="3" creationId="{65FCC0A1-0007-7592-7E22-E9E461B95E9C}"/>
    </ac:deMkLst>
    <p188:txBody>
      <a:bodyPr/>
      <a:lstStyle/>
      <a:p>
        <a:r>
          <a:rPr lang="nl-BE"/>
          <a:t>GPTs the backbone model of chatGTP. 
(Check if it is written properly)</a:t>
        </a:r>
      </a:p>
    </p188:txBody>
  </p188:cm>
  <p188:cm id="{97A3F110-08F9-4D85-8475-4A06476571E8}" authorId="{C00FFE27-4B4B-5AC1-48D0-08AE5831669F}" created="2023-02-13T19:00:42.135">
    <ac:deMkLst xmlns:ac="http://schemas.microsoft.com/office/drawing/2013/main/command">
      <pc:docMk xmlns:pc="http://schemas.microsoft.com/office/powerpoint/2013/main/command"/>
      <pc:sldMk xmlns:pc="http://schemas.microsoft.com/office/powerpoint/2013/main/command" cId="1701047281" sldId="332"/>
      <ac:spMk id="3" creationId="{65FCC0A1-0007-7592-7E22-E9E461B95E9C}"/>
    </ac:deMkLst>
    <p188:txBody>
      <a:bodyPr/>
      <a:lstStyle/>
      <a:p>
        <a:r>
          <a:rPr lang="nl-BE"/>
          <a:t>Find a reference report for structured data. </a:t>
        </a:r>
      </a:p>
    </p188:txBody>
  </p188:cm>
  <p188:cm id="{AF9D56AD-AF5D-4C0C-B18F-78551AD7C927}" authorId="{C00FFE27-4B4B-5AC1-48D0-08AE5831669F}" created="2023-02-13T19:08:13.672">
    <pc:sldMkLst xmlns:pc="http://schemas.microsoft.com/office/powerpoint/2013/main/command">
      <pc:docMk/>
      <pc:sldMk cId="3423527489" sldId="272"/>
    </pc:sldMkLst>
    <p188:txBody>
      <a:bodyPr/>
      <a:lstStyle/>
      <a:p>
        <a:r>
          <a:rPr lang="nl-BE"/>
          <a:t>Picture with the stats of the compettion winners.</a:t>
        </a:r>
      </a:p>
    </p188:txBody>
  </p188:cm>
  <p188:cm id="{27D540CB-6BAF-44EB-A6B4-A0D2C81D300B}" authorId="{C00FFE27-4B4B-5AC1-48D0-08AE5831669F}" created="2023-02-13T19:08:20.233">
    <pc:sldMkLst xmlns:pc="http://schemas.microsoft.com/office/powerpoint/2013/main/command">
      <pc:docMk/>
      <pc:sldMk cId="3423527489" sldId="272"/>
    </pc:sldMkLst>
    <p188:txBody>
      <a:bodyPr/>
      <a:lstStyle/>
      <a:p>
        <a:r>
          <a:rPr lang="nl-BE"/>
          <a:t>Describe Kaggle</a:t>
        </a:r>
      </a:p>
    </p188:txBody>
  </p188:cm>
</p188:cmLst>
</file>

<file path=ppt/comments/modernComment_14E_DFD426E6.xml><?xml version="1.0" encoding="utf-8"?>
<p188:cmLst xmlns:a="http://schemas.openxmlformats.org/drawingml/2006/main" xmlns:r="http://schemas.openxmlformats.org/officeDocument/2006/relationships" xmlns:p188="http://schemas.microsoft.com/office/powerpoint/2018/8/main">
  <p188:cm id="{F3A2B315-1C48-4CEC-BE05-512F01659FBA}" authorId="{C00FFE27-4B4B-5AC1-48D0-08AE5831669F}" created="2023-02-13T18:59:08.073">
    <ac:deMkLst xmlns:ac="http://schemas.microsoft.com/office/drawing/2013/main/command">
      <pc:docMk xmlns:pc="http://schemas.microsoft.com/office/powerpoint/2013/main/command"/>
      <pc:sldMk xmlns:pc="http://schemas.microsoft.com/office/powerpoint/2013/main/command" cId="3755222758" sldId="334"/>
      <ac:spMk id="3" creationId="{65FCC0A1-0007-7592-7E22-E9E461B95E9C}"/>
    </ac:deMkLst>
    <p188:txBody>
      <a:bodyPr/>
      <a:lstStyle/>
      <a:p>
        <a:r>
          <a:rPr lang="nl-BE"/>
          <a:t>GPTs the backbone model of chatGTP. 
(Check if it is written properly)</a:t>
        </a:r>
      </a:p>
    </p188:txBody>
  </p188:cm>
  <p188:cm id="{322F11C3-382C-435E-B7BC-4BAE494D6450}" authorId="{C00FFE27-4B4B-5AC1-48D0-08AE5831669F}" created="2023-02-13T19:00:42.135">
    <ac:deMkLst xmlns:ac="http://schemas.microsoft.com/office/drawing/2013/main/command">
      <pc:docMk xmlns:pc="http://schemas.microsoft.com/office/powerpoint/2013/main/command"/>
      <pc:sldMk xmlns:pc="http://schemas.microsoft.com/office/powerpoint/2013/main/command" cId="3755222758" sldId="334"/>
      <ac:spMk id="3" creationId="{65FCC0A1-0007-7592-7E22-E9E461B95E9C}"/>
    </ac:deMkLst>
    <p188:txBody>
      <a:bodyPr/>
      <a:lstStyle/>
      <a:p>
        <a:r>
          <a:rPr lang="nl-BE"/>
          <a:t>Find a reference report for structured data. </a:t>
        </a:r>
      </a:p>
    </p188:txBody>
  </p188:cm>
  <p188:cm id="{17E08E97-9FBB-4866-88B8-E8304B976A01}" authorId="{C00FFE27-4B4B-5AC1-48D0-08AE5831669F}" created="2023-02-13T19:08:13.672">
    <pc:sldMkLst xmlns:pc="http://schemas.microsoft.com/office/powerpoint/2013/main/command">
      <pc:docMk/>
      <pc:sldMk cId="3423527489" sldId="272"/>
    </pc:sldMkLst>
    <p188:txBody>
      <a:bodyPr/>
      <a:lstStyle/>
      <a:p>
        <a:r>
          <a:rPr lang="nl-BE"/>
          <a:t>Picture with the stats of the compettion winners.</a:t>
        </a:r>
      </a:p>
    </p188:txBody>
  </p188:cm>
  <p188:cm id="{1B7B43D4-EDFA-4914-AA9F-32832565125A}" authorId="{C00FFE27-4B4B-5AC1-48D0-08AE5831669F}" created="2023-02-13T19:08:20.233">
    <pc:sldMkLst xmlns:pc="http://schemas.microsoft.com/office/powerpoint/2013/main/command">
      <pc:docMk/>
      <pc:sldMk cId="3423527489" sldId="272"/>
    </pc:sldMkLst>
    <p188:txBody>
      <a:bodyPr/>
      <a:lstStyle/>
      <a:p>
        <a:r>
          <a:rPr lang="nl-BE"/>
          <a:t>Describe Kaggle</a:t>
        </a:r>
      </a:p>
    </p188:txBody>
  </p188:cm>
</p188:cmLst>
</file>

<file path=ppt/comments/modernComment_14F_A5FF9103.xml><?xml version="1.0" encoding="utf-8"?>
<p188:cmLst xmlns:a="http://schemas.openxmlformats.org/drawingml/2006/main" xmlns:r="http://schemas.openxmlformats.org/officeDocument/2006/relationships" xmlns:p188="http://schemas.microsoft.com/office/powerpoint/2018/8/main">
  <p188:cm id="{49B7F5EF-223D-4753-8962-8ADE3860AC4F}" authorId="{C00FFE27-4B4B-5AC1-48D0-08AE5831669F}" created="2023-02-13T18:59:08.073">
    <ac:deMkLst xmlns:ac="http://schemas.microsoft.com/office/drawing/2013/main/command">
      <pc:docMk xmlns:pc="http://schemas.microsoft.com/office/powerpoint/2013/main/command"/>
      <pc:sldMk xmlns:pc="http://schemas.microsoft.com/office/powerpoint/2013/main/command" cId="2784989443" sldId="335"/>
      <ac:spMk id="3" creationId="{65FCC0A1-0007-7592-7E22-E9E461B95E9C}"/>
    </ac:deMkLst>
    <p188:txBody>
      <a:bodyPr/>
      <a:lstStyle/>
      <a:p>
        <a:r>
          <a:rPr lang="nl-BE"/>
          <a:t>GPTs the backbone model of chatGTP. 
(Check if it is written properly)</a:t>
        </a:r>
      </a:p>
    </p188:txBody>
  </p188:cm>
  <p188:cm id="{00D2EBA0-7860-4001-9EE4-CA031B497413}" authorId="{C00FFE27-4B4B-5AC1-48D0-08AE5831669F}" created="2023-02-13T19:00:42.135">
    <ac:deMkLst xmlns:ac="http://schemas.microsoft.com/office/drawing/2013/main/command">
      <pc:docMk xmlns:pc="http://schemas.microsoft.com/office/powerpoint/2013/main/command"/>
      <pc:sldMk xmlns:pc="http://schemas.microsoft.com/office/powerpoint/2013/main/command" cId="2784989443" sldId="335"/>
      <ac:spMk id="3" creationId="{65FCC0A1-0007-7592-7E22-E9E461B95E9C}"/>
    </ac:deMkLst>
    <p188:txBody>
      <a:bodyPr/>
      <a:lstStyle/>
      <a:p>
        <a:r>
          <a:rPr lang="nl-BE"/>
          <a:t>Find a reference report for structured data. </a:t>
        </a:r>
      </a:p>
    </p188:txBody>
  </p188:cm>
  <p188:cm id="{74B367F7-75ED-4C32-BB39-952826739BE7}" authorId="{C00FFE27-4B4B-5AC1-48D0-08AE5831669F}" created="2023-02-13T19:08:13.672">
    <pc:sldMkLst xmlns:pc="http://schemas.microsoft.com/office/powerpoint/2013/main/command">
      <pc:docMk/>
      <pc:sldMk cId="3423527489" sldId="272"/>
    </pc:sldMkLst>
    <p188:txBody>
      <a:bodyPr/>
      <a:lstStyle/>
      <a:p>
        <a:r>
          <a:rPr lang="nl-BE"/>
          <a:t>Picture with the stats of the compettion winners.</a:t>
        </a:r>
      </a:p>
    </p188:txBody>
  </p188:cm>
  <p188:cm id="{8F26736F-AD17-45DB-AD1B-B3BDC0EE8A06}" authorId="{C00FFE27-4B4B-5AC1-48D0-08AE5831669F}" created="2023-02-13T19:08:20.233">
    <pc:sldMkLst xmlns:pc="http://schemas.microsoft.com/office/powerpoint/2013/main/command">
      <pc:docMk/>
      <pc:sldMk cId="3423527489" sldId="272"/>
    </pc:sldMkLst>
    <p188:txBody>
      <a:bodyPr/>
      <a:lstStyle/>
      <a:p>
        <a:r>
          <a:rPr lang="nl-BE"/>
          <a:t>Describe Kaggle</a:t>
        </a:r>
      </a:p>
    </p188:txBody>
  </p188:cm>
</p188:cmLst>
</file>

<file path=ppt/comments/modernComment_15A_CA87DF5A.xml><?xml version="1.0" encoding="utf-8"?>
<p188:cmLst xmlns:a="http://schemas.openxmlformats.org/drawingml/2006/main" xmlns:r="http://schemas.openxmlformats.org/officeDocument/2006/relationships" xmlns:p188="http://schemas.microsoft.com/office/powerpoint/2018/8/main">
  <p188:cm id="{D9244287-0931-48CE-8C0E-0D633D7443B4}" authorId="{C00FFE27-4B4B-5AC1-48D0-08AE5831669F}" created="2023-02-13T19:27:40.788">
    <ac:deMkLst xmlns:ac="http://schemas.microsoft.com/office/drawing/2013/main/command">
      <pc:docMk xmlns:pc="http://schemas.microsoft.com/office/powerpoint/2013/main/command"/>
      <pc:sldMk xmlns:pc="http://schemas.microsoft.com/office/powerpoint/2013/main/command" cId="3397902170" sldId="346"/>
      <ac:spMk id="3" creationId="{A848F92E-C057-E8B8-8114-0212684B677B}"/>
    </ac:deMkLst>
    <p188:replyLst>
      <p188:reply id="{A45014EA-41A2-4C0E-84C1-63F670C9889C}" authorId="{C00FFE27-4B4B-5AC1-48D0-08AE5831669F}" created="2023-02-13T19:27:54.681">
        <p188:txBody>
          <a:bodyPr/>
          <a:lstStyle/>
          <a:p>
            <a:r>
              <a:rPr lang="nl-BE"/>
              <a:t>Local Neural Networks as described before</a:t>
            </a:r>
          </a:p>
        </p188:txBody>
      </p188:reply>
    </p188:replyLst>
    <p188:txBody>
      <a:bodyPr/>
      <a:lstStyle/>
      <a:p>
        <a:r>
          <a:rPr lang="nl-BE"/>
          <a:t>Statistical methods years of empirical evidence &amp; expertise of Forecasters</a:t>
        </a:r>
      </a:p>
    </p188:txBody>
  </p188:cm>
  <p188:cm id="{7CEB0CAD-AA31-4FCB-89F5-61DD542F1147}" authorId="{C00FFE27-4B4B-5AC1-48D0-08AE5831669F}" created="2023-02-13T19:28:21.606">
    <ac:deMkLst xmlns:ac="http://schemas.microsoft.com/office/drawing/2013/main/command">
      <pc:docMk xmlns:pc="http://schemas.microsoft.com/office/powerpoint/2013/main/command"/>
      <pc:sldMk xmlns:pc="http://schemas.microsoft.com/office/powerpoint/2013/main/command" cId="3397902170" sldId="346"/>
      <ac:spMk id="3" creationId="{A848F92E-C057-E8B8-8114-0212684B677B}"/>
    </ac:deMkLst>
    <p188:txBody>
      <a:bodyPr/>
      <a:lstStyle/>
      <a:p>
        <a:r>
          <a:rPr lang="nl-BE"/>
          <a:t>Add a table from the M5 or stomething equivelant for a picture to break the dense o the text</a:t>
        </a:r>
      </a:p>
    </p188:txBody>
  </p188:cm>
</p188:cmLst>
</file>

<file path=ppt/comments/modernComment_15B_39B1C1C1.xml><?xml version="1.0" encoding="utf-8"?>
<p188:cmLst xmlns:a="http://schemas.openxmlformats.org/drawingml/2006/main" xmlns:r="http://schemas.openxmlformats.org/officeDocument/2006/relationships" xmlns:p188="http://schemas.microsoft.com/office/powerpoint/2018/8/main">
  <p188:cm id="{58BAE4FD-0CB7-46AC-9F41-3CD5476DC2AE}" authorId="{C00FFE27-4B4B-5AC1-48D0-08AE5831669F}" created="2023-02-14T17:32:56.951">
    <ac:deMkLst xmlns:ac="http://schemas.microsoft.com/office/drawing/2013/main/command">
      <pc:docMk xmlns:pc="http://schemas.microsoft.com/office/powerpoint/2013/main/command"/>
      <pc:sldMk xmlns:pc="http://schemas.microsoft.com/office/powerpoint/2013/main/command" cId="967950785" sldId="347"/>
      <ac:spMk id="40" creationId="{AA3C6596-6B2C-95AA-CB73-F8E4D63B26C1}"/>
    </ac:deMkLst>
    <p188:txBody>
      <a:bodyPr/>
      <a:lstStyle/>
      <a:p>
        <a:r>
          <a:rPr lang="nl-BE"/>
          <a:t>Each tree is fitted on the errors of the previous.
Uses multiple regularization techniques to fit overfitting</a:t>
        </a:r>
      </a:p>
    </p188:txBody>
  </p188:cm>
  <p188:cm id="{0837FB79-B5AC-45B8-A258-A6DE25D32F90}" authorId="{C00FFE27-4B4B-5AC1-48D0-08AE5831669F}" created="2023-02-14T17:37:03.602">
    <ac:deMkLst xmlns:ac="http://schemas.microsoft.com/office/drawing/2013/main/command">
      <pc:docMk xmlns:pc="http://schemas.microsoft.com/office/powerpoint/2013/main/command"/>
      <pc:sldMk xmlns:pc="http://schemas.microsoft.com/office/powerpoint/2013/main/command" cId="967950785" sldId="347"/>
      <ac:spMk id="37" creationId="{F7C722B6-61D1-230B-E608-390E3280C293}"/>
    </ac:deMkLst>
    <p188:txBody>
      <a:bodyPr/>
      <a:lstStyle/>
      <a:p>
        <a:r>
          <a:rPr lang="nl-BE"/>
          <a:t>Bagging: Combining diverse forecasts usualy returns accuracy benefits</a:t>
        </a:r>
      </a:p>
    </p188:txBody>
  </p188:cm>
</p188:cmLst>
</file>

<file path=ppt/comments/modernComment_15C_75764C81.xml><?xml version="1.0" encoding="utf-8"?>
<p188:cmLst xmlns:a="http://schemas.openxmlformats.org/drawingml/2006/main" xmlns:r="http://schemas.openxmlformats.org/officeDocument/2006/relationships" xmlns:p188="http://schemas.microsoft.com/office/powerpoint/2018/8/main">
  <p188:cm id="{AAA9BDCF-BB7B-489E-88CD-FFF897999CA0}" authorId="{C00FFE27-4B4B-5AC1-48D0-08AE5831669F}" created="2023-02-14T17:32:56.951">
    <ac:deMkLst xmlns:ac="http://schemas.microsoft.com/office/drawing/2013/main/command">
      <pc:docMk xmlns:pc="http://schemas.microsoft.com/office/powerpoint/2013/main/command"/>
      <pc:sldMk xmlns:pc="http://schemas.microsoft.com/office/powerpoint/2013/main/command" cId="1970687105" sldId="348"/>
      <ac:spMk id="40" creationId="{AA3C6596-6B2C-95AA-CB73-F8E4D63B26C1}"/>
    </ac:deMkLst>
    <p188:txBody>
      <a:bodyPr/>
      <a:lstStyle/>
      <a:p>
        <a:r>
          <a:rPr lang="nl-BE"/>
          <a:t>Each tree is fitted on the errors of the previous.
Uses multiple regularization techniques to fit overfitting</a:t>
        </a:r>
      </a:p>
    </p188:txBody>
  </p188:cm>
  <p188:cm id="{DF6D0903-5C8C-4207-A661-652B038EB6D3}" authorId="{C00FFE27-4B4B-5AC1-48D0-08AE5831669F}" created="2023-02-14T17:37:03.602">
    <ac:deMkLst xmlns:ac="http://schemas.microsoft.com/office/drawing/2013/main/command">
      <pc:docMk xmlns:pc="http://schemas.microsoft.com/office/powerpoint/2013/main/command"/>
      <pc:sldMk xmlns:pc="http://schemas.microsoft.com/office/powerpoint/2013/main/command" cId="1970687105" sldId="348"/>
      <ac:spMk id="37" creationId="{F7C722B6-61D1-230B-E608-390E3280C293}"/>
    </ac:deMkLst>
    <p188:txBody>
      <a:bodyPr/>
      <a:lstStyle/>
      <a:p>
        <a:r>
          <a:rPr lang="nl-BE"/>
          <a:t>Bagging: Combining diverse forecasts usualy returns accuracy benefits</a:t>
        </a:r>
      </a:p>
    </p188:txBody>
  </p188:cm>
</p188:cmLst>
</file>

<file path=ppt/comments/modernComment_15D_4FC34146.xml><?xml version="1.0" encoding="utf-8"?>
<p188:cmLst xmlns:a="http://schemas.openxmlformats.org/drawingml/2006/main" xmlns:r="http://schemas.openxmlformats.org/officeDocument/2006/relationships" xmlns:p188="http://schemas.microsoft.com/office/powerpoint/2018/8/main">
  <p188:cm id="{FBA16BA6-04EB-4DCD-8D89-177E4CC39419}" authorId="{C00FFE27-4B4B-5AC1-48D0-08AE5831669F}" created="2023-02-14T17:32:56.951">
    <ac:deMkLst xmlns:ac="http://schemas.microsoft.com/office/drawing/2013/main/command">
      <pc:docMk xmlns:pc="http://schemas.microsoft.com/office/powerpoint/2013/main/command"/>
      <pc:sldMk xmlns:pc="http://schemas.microsoft.com/office/powerpoint/2013/main/command" cId="1338196294" sldId="349"/>
      <ac:spMk id="40" creationId="{AA3C6596-6B2C-95AA-CB73-F8E4D63B26C1}"/>
    </ac:deMkLst>
    <p188:txBody>
      <a:bodyPr/>
      <a:lstStyle/>
      <a:p>
        <a:r>
          <a:rPr lang="nl-BE"/>
          <a:t>Each tree is fitted on the errors of the previous.
Uses multiple regularization techniques to fit overfitting</a:t>
        </a:r>
      </a:p>
    </p188:txBody>
  </p188:cm>
  <p188:cm id="{F701FBE6-A26D-468E-ACF0-333DF4DF68DE}" authorId="{C00FFE27-4B4B-5AC1-48D0-08AE5831669F}" created="2023-02-14T17:37:03.602">
    <ac:deMkLst xmlns:ac="http://schemas.microsoft.com/office/drawing/2013/main/command">
      <pc:docMk xmlns:pc="http://schemas.microsoft.com/office/powerpoint/2013/main/command"/>
      <pc:sldMk xmlns:pc="http://schemas.microsoft.com/office/powerpoint/2013/main/command" cId="1338196294" sldId="349"/>
      <ac:spMk id="37" creationId="{F7C722B6-61D1-230B-E608-390E3280C293}"/>
    </ac:deMkLst>
    <p188:txBody>
      <a:bodyPr/>
      <a:lstStyle/>
      <a:p>
        <a:r>
          <a:rPr lang="nl-BE"/>
          <a:t>Bagging: Combining diverse forecasts usualy returns accuracy benefits</a:t>
        </a:r>
      </a:p>
    </p188:txBody>
  </p188:cm>
</p188:cmLst>
</file>

<file path=ppt/comments/modernComment_15E_AD764402.xml><?xml version="1.0" encoding="utf-8"?>
<p188:cmLst xmlns:a="http://schemas.openxmlformats.org/drawingml/2006/main" xmlns:r="http://schemas.openxmlformats.org/officeDocument/2006/relationships" xmlns:p188="http://schemas.microsoft.com/office/powerpoint/2018/8/main">
  <p188:cm id="{0D5CE077-404D-4B7A-A8DD-B59E1DAC4A9B}" authorId="{C00FFE27-4B4B-5AC1-48D0-08AE5831669F}" created="2023-02-13T20:17:13.519">
    <ac:deMkLst xmlns:ac="http://schemas.microsoft.com/office/drawing/2013/main/command">
      <pc:docMk xmlns:pc="http://schemas.microsoft.com/office/powerpoint/2013/main/command"/>
      <pc:sldMk xmlns:pc="http://schemas.microsoft.com/office/powerpoint/2013/main/command" cId="2572508930" sldId="312"/>
      <ac:spMk id="3" creationId="{D41C67A3-DE87-9BBD-9B83-382F3977F615}"/>
    </ac:deMkLst>
    <p188:txBody>
      <a:bodyPr/>
      <a:lstStyle/>
      <a:p>
        <a:r>
          <a:rPr lang="nl-BE"/>
          <a:t>In contrast with Neural Networks, we need to describe the given time series to the model. 
That makes feature selection &amp; engineering the most important step.</a:t>
        </a:r>
      </a:p>
    </p188:txBody>
  </p188:cm>
  <p188:cm id="{EE6505E8-EC3F-4023-90F6-139F024E5974}" authorId="{C00FFE27-4B4B-5AC1-48D0-08AE5831669F}" created="2023-02-13T20:17:20.477">
    <ac:deMkLst xmlns:ac="http://schemas.microsoft.com/office/drawing/2013/main/command">
      <pc:docMk xmlns:pc="http://schemas.microsoft.com/office/powerpoint/2013/main/command"/>
      <pc:sldMk xmlns:pc="http://schemas.microsoft.com/office/powerpoint/2013/main/command" cId="2572508930" sldId="312"/>
      <ac:spMk id="3" creationId="{D41C67A3-DE87-9BBD-9B83-382F3977F615}"/>
    </ac:deMkLst>
    <p188:txBody>
      <a:bodyPr/>
      <a:lstStyle/>
      <a:p>
        <a:r>
          <a:rPr lang="nl-BE"/>
          <a:t>Add pictures with each step</a:t>
        </a:r>
      </a:p>
    </p188:txBody>
  </p188:cm>
</p188:cmLst>
</file>

<file path=ppt/comments/modernComment_16C_D0E5A6BC.xml><?xml version="1.0" encoding="utf-8"?>
<p188:cmLst xmlns:a="http://schemas.openxmlformats.org/drawingml/2006/main" xmlns:r="http://schemas.openxmlformats.org/officeDocument/2006/relationships" xmlns:p188="http://schemas.microsoft.com/office/powerpoint/2018/8/main">
  <p188:cm id="{CA102263-39D9-4E6C-B251-60F2D72B3FF8}" authorId="{C00FFE27-4B4B-5AC1-48D0-08AE5831669F}" created="2023-02-13T10:34:09.377">
    <pc:sldMkLst xmlns:pc="http://schemas.microsoft.com/office/powerpoint/2013/main/command">
      <pc:docMk/>
      <pc:sldMk cId="631310343" sldId="260"/>
    </pc:sldMkLst>
    <p188:txBody>
      <a:bodyPr/>
      <a:lstStyle/>
      <a:p>
        <a:r>
          <a:rPr lang="nl-BE"/>
          <a:t>The easy answer? To enhance our decion making. 
Forecasting is just a means to an end.
 We get a glimse into the future to plan our strategy accordingly. 
Lets consider an example.
</a:t>
        </a:r>
      </a:p>
    </p188:txBody>
  </p188:cm>
</p188:cmLst>
</file>

<file path=ppt/comments/modernComment_16D_7213F3E9.xml><?xml version="1.0" encoding="utf-8"?>
<p188:cmLst xmlns:a="http://schemas.openxmlformats.org/drawingml/2006/main" xmlns:r="http://schemas.openxmlformats.org/officeDocument/2006/relationships" xmlns:p188="http://schemas.microsoft.com/office/powerpoint/2018/8/main">
  <p188:cm id="{1C9BC300-7D4E-4CB4-9213-9F6E3DC6F815}" authorId="{C00FFE27-4B4B-5AC1-48D0-08AE5831669F}" created="2023-02-13T10:34:09.377">
    <pc:sldMkLst xmlns:pc="http://schemas.microsoft.com/office/powerpoint/2013/main/command">
      <pc:docMk/>
      <pc:sldMk cId="631310343" sldId="260"/>
    </pc:sldMkLst>
    <p188:txBody>
      <a:bodyPr/>
      <a:lstStyle/>
      <a:p>
        <a:r>
          <a:rPr lang="nl-BE"/>
          <a:t>The easy answer? To enhance our decion making. 
Forecasting is just a means to an end.
 We get a glimse into the future to plan our strategy accordingly. 
Lets consider an example.
</a:t>
        </a:r>
      </a:p>
    </p188:txBody>
  </p188:cm>
</p188:cmLst>
</file>

<file path=ppt/comments/modernComment_16E_3A63B45C.xml><?xml version="1.0" encoding="utf-8"?>
<p188:cmLst xmlns:a="http://schemas.openxmlformats.org/drawingml/2006/main" xmlns:r="http://schemas.openxmlformats.org/officeDocument/2006/relationships" xmlns:p188="http://schemas.microsoft.com/office/powerpoint/2018/8/main">
  <p188:cm id="{D499C2DB-D8E7-44B7-BFE1-6566470C3CB0}" authorId="{C00FFE27-4B4B-5AC1-48D0-08AE5831669F}" created="2023-02-13T18:48:15.883">
    <pc:sldMkLst xmlns:pc="http://schemas.microsoft.com/office/powerpoint/2013/main/command">
      <pc:docMk/>
      <pc:sldMk cId="411468627" sldId="270"/>
    </pc:sldMkLst>
    <p188:txBody>
      <a:bodyPr/>
      <a:lstStyle/>
      <a:p>
        <a:r>
          <a:rPr lang="nl-BE"/>
          <a:t>Picture of Tim -&gt; find reference otherwise reference the presentation</a:t>
        </a:r>
      </a:p>
    </p188:txBody>
  </p188:cm>
  <p188:cm id="{4862EFF5-AD60-4646-9224-B9F1AFC84D2B}" authorId="{C00FFE27-4B4B-5AC1-48D0-08AE5831669F}" created="2023-02-13T18:50:53.950">
    <ac:deMkLst xmlns:ac="http://schemas.microsoft.com/office/drawing/2013/main/command">
      <pc:docMk xmlns:pc="http://schemas.microsoft.com/office/powerpoint/2013/main/command"/>
      <pc:sldMk xmlns:pc="http://schemas.microsoft.com/office/powerpoint/2013/main/command" cId="2714512401" sldId="303"/>
      <ac:spMk id="3" creationId="{BC5047D6-88A1-679E-76F7-625CCD6C8E8D}"/>
    </ac:deMkLst>
    <p188:txBody>
      <a:bodyPr/>
      <a:lstStyle/>
      <a:p>
        <a:r>
          <a:rPr lang="nl-BE"/>
          <a:t>Simpler models or overfitted models</a:t>
        </a:r>
      </a:p>
    </p188:txBody>
  </p188:cm>
</p188:cmLst>
</file>

<file path=ppt/comments/modernComment_102_77DB2371.xml><?xml version="1.0" encoding="utf-8"?>
<p188:cmLst xmlns:a="http://schemas.openxmlformats.org/drawingml/2006/main" xmlns:r="http://schemas.openxmlformats.org/officeDocument/2006/relationships" xmlns:p188="http://schemas.microsoft.com/office/powerpoint/2018/8/main">
  <p188:cm id="{9AD06EFF-7D11-474D-AD0A-3D3EFE981D46}" authorId="{C00FFE27-4B4B-5AC1-48D0-08AE5831669F}" created="2023-02-13T10:27:55.028">
    <pc:sldMkLst xmlns:pc="http://schemas.microsoft.com/office/powerpoint/2013/main/command">
      <pc:docMk/>
      <pc:sldMk cId="2010850161" sldId="258"/>
    </pc:sldMkLst>
    <p188:replyLst>
      <p188:reply id="{3DA69186-D0DD-433F-8915-CBFBDAFA0FA2}" authorId="{C00FFE27-4B4B-5AC1-48D0-08AE5831669F}" created="2023-02-13T10:29:16.858">
        <p188:txBody>
          <a:bodyPr/>
          <a:lstStyle/>
          <a:p>
            <a:r>
              <a:rPr lang="nl-BE"/>
              <a:t>Now lets move to modern times and ask the question</a:t>
            </a:r>
          </a:p>
        </p188:txBody>
      </p188:reply>
    </p188:replyLst>
    <p188:txBody>
      <a:bodyPr/>
      <a:lstStyle/>
      <a:p>
        <a:r>
          <a:rPr lang="nl-BE"/>
          <a:t>In ancient Greece, before any major event, people used to consult the Oracles at the Temple of Apollon. 
According to Herodotus, before the Persians attack, Athenians consluted the oracle to advice on how to defend.
The oracle told them to flee and that a wall of wood would save them,
Themistoclis, the General knew the power of the Athenian navy. When heard this oracle, he knew that the ships would save Athenes. </a:t>
        </a:r>
      </a:p>
    </p188:txBody>
  </p188:cm>
</p188:cmLst>
</file>

<file path=ppt/comments/modernComment_107_B016CA0C.xml><?xml version="1.0" encoding="utf-8"?>
<p188:cmLst xmlns:a="http://schemas.openxmlformats.org/drawingml/2006/main" xmlns:r="http://schemas.openxmlformats.org/officeDocument/2006/relationships" xmlns:p188="http://schemas.microsoft.com/office/powerpoint/2018/8/main">
  <p188:cm id="{669874DB-72B5-4C8A-8B83-4BB95C6677E2}" authorId="{C00FFE27-4B4B-5AC1-48D0-08AE5831669F}" created="2023-02-13T10:34:09.377">
    <pc:sldMkLst xmlns:pc="http://schemas.microsoft.com/office/powerpoint/2013/main/command">
      <pc:docMk/>
      <pc:sldMk cId="631310343" sldId="260"/>
    </pc:sldMkLst>
    <p188:txBody>
      <a:bodyPr/>
      <a:lstStyle/>
      <a:p>
        <a:r>
          <a:rPr lang="nl-BE"/>
          <a:t>The easy answer? To enhance our decion making. 
Forecasting is just a means to an end.
 We get a glimse into the future to plan our strategy accordingly. 
Lets consider an example.
</a:t>
        </a:r>
      </a:p>
    </p188:txBody>
  </p188:cm>
</p188:cmLst>
</file>

<file path=ppt/comments/modernComment_108_FD8808C7.xml><?xml version="1.0" encoding="utf-8"?>
<p188:cmLst xmlns:a="http://schemas.openxmlformats.org/drawingml/2006/main" xmlns:r="http://schemas.openxmlformats.org/officeDocument/2006/relationships" xmlns:p188="http://schemas.microsoft.com/office/powerpoint/2018/8/main">
  <p188:cm id="{B3E4AD36-FB66-4249-BDC2-284EECDCC518}" authorId="{C00FFE27-4B4B-5AC1-48D0-08AE5831669F}" created="2023-02-13T10:34:09.377">
    <pc:sldMkLst xmlns:pc="http://schemas.microsoft.com/office/powerpoint/2013/main/command">
      <pc:docMk/>
      <pc:sldMk cId="631310343" sldId="260"/>
    </pc:sldMkLst>
    <p188:txBody>
      <a:bodyPr/>
      <a:lstStyle/>
      <a:p>
        <a:r>
          <a:rPr lang="nl-BE"/>
          <a:t>The easy answer? To enhance our decion making. 
Forecasting is just a means to an end.
 We get a glimse into the future to plan our strategy accordingly. 
Lets consider an example.
</a:t>
        </a:r>
      </a:p>
    </p188:txBody>
  </p188:cm>
</p188:cmLst>
</file>

<file path=ppt/comments/modernComment_110_CC0EE241.xml><?xml version="1.0" encoding="utf-8"?>
<p188:cmLst xmlns:a="http://schemas.openxmlformats.org/drawingml/2006/main" xmlns:r="http://schemas.openxmlformats.org/officeDocument/2006/relationships" xmlns:p188="http://schemas.microsoft.com/office/powerpoint/2018/8/main">
  <p188:cm id="{5E3A8441-CBE6-4D6D-A81C-F7182A28FB9E}" authorId="{C00FFE27-4B4B-5AC1-48D0-08AE5831669F}" created="2023-02-13T18:59:08.073">
    <ac:deMkLst xmlns:ac="http://schemas.microsoft.com/office/drawing/2013/main/command">
      <pc:docMk xmlns:pc="http://schemas.microsoft.com/office/powerpoint/2013/main/command"/>
      <pc:sldMk xmlns:pc="http://schemas.microsoft.com/office/powerpoint/2013/main/command" cId="3423527489" sldId="272"/>
      <ac:spMk id="3" creationId="{65FCC0A1-0007-7592-7E22-E9E461B95E9C}"/>
    </ac:deMkLst>
    <p188:txBody>
      <a:bodyPr/>
      <a:lstStyle/>
      <a:p>
        <a:r>
          <a:rPr lang="nl-BE"/>
          <a:t>GPTs the backbone model of chatGTP. 
(Check if it is written properly)</a:t>
        </a:r>
      </a:p>
    </p188:txBody>
  </p188:cm>
  <p188:cm id="{23DB201C-327C-4116-BC29-5C1E4C4E51A3}" authorId="{C00FFE27-4B4B-5AC1-48D0-08AE5831669F}" created="2023-02-13T19:00:42.135">
    <ac:deMkLst xmlns:ac="http://schemas.microsoft.com/office/drawing/2013/main/command">
      <pc:docMk xmlns:pc="http://schemas.microsoft.com/office/powerpoint/2013/main/command"/>
      <pc:sldMk xmlns:pc="http://schemas.microsoft.com/office/powerpoint/2013/main/command" cId="3423527489" sldId="272"/>
      <ac:spMk id="3" creationId="{65FCC0A1-0007-7592-7E22-E9E461B95E9C}"/>
    </ac:deMkLst>
    <p188:txBody>
      <a:bodyPr/>
      <a:lstStyle/>
      <a:p>
        <a:r>
          <a:rPr lang="nl-BE"/>
          <a:t>Find a reference report for structured data. </a:t>
        </a:r>
      </a:p>
    </p188:txBody>
  </p188:cm>
  <p188:cm id="{540FB680-7160-4FD1-81AB-2ED7ED692FC0}" authorId="{C00FFE27-4B4B-5AC1-48D0-08AE5831669F}" created="2023-02-13T19:08:13.672">
    <pc:sldMkLst xmlns:pc="http://schemas.microsoft.com/office/powerpoint/2013/main/command">
      <pc:docMk/>
      <pc:sldMk cId="3423527489" sldId="272"/>
    </pc:sldMkLst>
    <p188:txBody>
      <a:bodyPr/>
      <a:lstStyle/>
      <a:p>
        <a:r>
          <a:rPr lang="nl-BE"/>
          <a:t>Picture with the stats of the compettion winners.</a:t>
        </a:r>
      </a:p>
    </p188:txBody>
  </p188:cm>
  <p188:cm id="{08E05D84-ACEA-4FD8-9532-CEEC0651CC53}" authorId="{C00FFE27-4B4B-5AC1-48D0-08AE5831669F}" created="2023-02-13T19:08:20.233">
    <pc:sldMkLst xmlns:pc="http://schemas.microsoft.com/office/powerpoint/2013/main/command">
      <pc:docMk/>
      <pc:sldMk cId="3423527489" sldId="272"/>
    </pc:sldMkLst>
    <p188:txBody>
      <a:bodyPr/>
      <a:lstStyle/>
      <a:p>
        <a:r>
          <a:rPr lang="nl-BE"/>
          <a:t>Describe Kaggle</a:t>
        </a:r>
      </a:p>
    </p188:txBody>
  </p188:cm>
</p188:cmLst>
</file>

<file path=ppt/comments/modernComment_111_A982BE46.xml><?xml version="1.0" encoding="utf-8"?>
<p188:cmLst xmlns:a="http://schemas.openxmlformats.org/drawingml/2006/main" xmlns:r="http://schemas.openxmlformats.org/officeDocument/2006/relationships" xmlns:p188="http://schemas.microsoft.com/office/powerpoint/2018/8/main">
  <p188:cm id="{137B9B90-F569-47A4-ADDF-B5F0DB7A3613}" authorId="{C00FFE27-4B4B-5AC1-48D0-08AE5831669F}" created="2023-02-13T19:27:40.788">
    <ac:deMkLst xmlns:ac="http://schemas.microsoft.com/office/drawing/2013/main/command">
      <pc:docMk xmlns:pc="http://schemas.microsoft.com/office/powerpoint/2013/main/command"/>
      <pc:sldMk xmlns:pc="http://schemas.microsoft.com/office/powerpoint/2013/main/command" cId="2843917894" sldId="273"/>
      <ac:spMk id="3" creationId="{A848F92E-C057-E8B8-8114-0212684B677B}"/>
    </ac:deMkLst>
    <p188:replyLst>
      <p188:reply id="{A45014EA-41A2-4C0E-84C1-63F670C9889C}" authorId="{C00FFE27-4B4B-5AC1-48D0-08AE5831669F}" created="2023-02-13T19:27:54.681">
        <p188:txBody>
          <a:bodyPr/>
          <a:lstStyle/>
          <a:p>
            <a:r>
              <a:rPr lang="nl-BE"/>
              <a:t>Local Neural Networks as described before</a:t>
            </a:r>
          </a:p>
        </p188:txBody>
      </p188:reply>
    </p188:replyLst>
    <p188:txBody>
      <a:bodyPr/>
      <a:lstStyle/>
      <a:p>
        <a:r>
          <a:rPr lang="nl-BE"/>
          <a:t>Statistical methods years of empirical evidence &amp; expertise of Forecasters</a:t>
        </a:r>
      </a:p>
    </p188:txBody>
  </p188:cm>
  <p188:cm id="{39896F62-049F-4B97-93CE-D36FC29363FD}" authorId="{C00FFE27-4B4B-5AC1-48D0-08AE5831669F}" created="2023-02-15T15:12:43.097">
    <pc:sldMkLst xmlns:pc="http://schemas.microsoft.com/office/powerpoint/2013/main/command">
      <pc:docMk/>
      <pc:sldMk cId="2843917894" sldId="273"/>
    </pc:sldMkLst>
    <p188:txBody>
      <a:bodyPr/>
      <a:lstStyle/>
      <a:p>
        <a:r>
          <a:rPr lang="nl-BE"/>
          <a:t>Some globals like DeepAR from Amazon but not a lot.</a:t>
        </a:r>
      </a:p>
    </p188:txBody>
  </p188:cm>
</p188:cmLst>
</file>

<file path=ppt/comments/modernComment_112_4B3B9302.xml><?xml version="1.0" encoding="utf-8"?>
<p188:cmLst xmlns:a="http://schemas.openxmlformats.org/drawingml/2006/main" xmlns:r="http://schemas.openxmlformats.org/officeDocument/2006/relationships" xmlns:p188="http://schemas.microsoft.com/office/powerpoint/2018/8/main">
  <p188:cm id="{4C901CFF-0CE1-469B-BC12-044B9DC519BD}" authorId="{C00FFE27-4B4B-5AC1-48D0-08AE5831669F}" created="2023-02-14T17:32:56.951">
    <ac:deMkLst xmlns:ac="http://schemas.microsoft.com/office/drawing/2013/main/command">
      <pc:docMk xmlns:pc="http://schemas.microsoft.com/office/powerpoint/2013/main/command"/>
      <pc:sldMk xmlns:pc="http://schemas.microsoft.com/office/powerpoint/2013/main/command" cId="1262195458" sldId="274"/>
      <ac:spMk id="40" creationId="{AA3C6596-6B2C-95AA-CB73-F8E4D63B26C1}"/>
    </ac:deMkLst>
    <p188:txBody>
      <a:bodyPr/>
      <a:lstStyle/>
      <a:p>
        <a:r>
          <a:rPr lang="nl-BE"/>
          <a:t>Each tree is fitted on the errors of the previous.
Uses multiple regularization techniques to fit overfitting</a:t>
        </a:r>
      </a:p>
    </p188:txBody>
  </p188:cm>
  <p188:cm id="{B8982C9B-E527-4BEC-808C-0D973AFC265D}" authorId="{C00FFE27-4B4B-5AC1-48D0-08AE5831669F}" created="2023-02-14T17:37:03.602">
    <ac:deMkLst xmlns:ac="http://schemas.microsoft.com/office/drawing/2013/main/command">
      <pc:docMk xmlns:pc="http://schemas.microsoft.com/office/powerpoint/2013/main/command"/>
      <pc:sldMk xmlns:pc="http://schemas.microsoft.com/office/powerpoint/2013/main/command" cId="1262195458" sldId="274"/>
      <ac:spMk id="37" creationId="{F7C722B6-61D1-230B-E608-390E3280C293}"/>
    </ac:deMkLst>
    <p188:txBody>
      <a:bodyPr/>
      <a:lstStyle/>
      <a:p>
        <a:r>
          <a:rPr lang="nl-BE"/>
          <a:t>Bagging: Combining diverse forecasts usualy returns accuracy benefits</a:t>
        </a:r>
      </a:p>
    </p188:txBody>
  </p188:cm>
</p188:cmLst>
</file>

<file path=ppt/comments/modernComment_115_8AD7582A.xml><?xml version="1.0" encoding="utf-8"?>
<p188:cmLst xmlns:a="http://schemas.openxmlformats.org/drawingml/2006/main" xmlns:r="http://schemas.openxmlformats.org/officeDocument/2006/relationships" xmlns:p188="http://schemas.microsoft.com/office/powerpoint/2018/8/main">
  <p188:cm id="{FBB60037-C999-4395-8445-4D286A696023}" authorId="{C00FFE27-4B4B-5AC1-48D0-08AE5831669F}" created="2023-02-13T20:07:35.892">
    <ac:deMkLst xmlns:ac="http://schemas.microsoft.com/office/drawing/2013/main/command">
      <pc:docMk xmlns:pc="http://schemas.microsoft.com/office/powerpoint/2013/main/command"/>
      <pc:sldMk xmlns:pc="http://schemas.microsoft.com/office/powerpoint/2013/main/command" cId="2329368618" sldId="277"/>
      <ac:spMk id="3" creationId="{5D7608F1-27D1-5492-ED37-B191F21A3201}"/>
    </ac:deMkLst>
    <p188:txBody>
      <a:bodyPr/>
      <a:lstStyle/>
      <a:p>
        <a:r>
          <a:rPr lang="nl-BE"/>
          <a:t>GBDTs exceel with an accurate feature space. The can select the most informative features from a big pool of features and penalize the rest</a:t>
        </a:r>
      </a:p>
    </p188:txBody>
  </p188:cm>
</p188:cmLst>
</file>

<file path=ppt/comments/modernComment_118_99332A6B.xml><?xml version="1.0" encoding="utf-8"?>
<p188:cmLst xmlns:a="http://schemas.openxmlformats.org/drawingml/2006/main" xmlns:r="http://schemas.openxmlformats.org/officeDocument/2006/relationships" xmlns:p188="http://schemas.microsoft.com/office/powerpoint/2018/8/main">
  <p188:cm id="{E7D740F3-9FB1-43E9-8AB7-966A9EB27756}" authorId="{C00FFE27-4B4B-5AC1-48D0-08AE5831669F}" created="2023-02-13T18:49:53.538">
    <pc:sldMkLst xmlns:pc="http://schemas.microsoft.com/office/powerpoint/2013/main/command">
      <pc:docMk/>
      <pc:sldMk cId="1276036078" sldId="271"/>
    </pc:sldMkLst>
    <p188:txBody>
      <a:bodyPr/>
      <a:lstStyle/>
      <a:p>
        <a:r>
          <a:rPr lang="nl-BE"/>
          <a:t>Pictures of baz sayibg "Trees, Trees everywhere"</a:t>
        </a:r>
      </a:p>
    </p188:txBody>
  </p188:cm>
  <p188:cm id="{C163CE94-CD9D-4A78-8226-81E663AFCAD0}" authorId="{C00FFE27-4B4B-5AC1-48D0-08AE5831669F}" created="2023-02-13T20:09:10.569">
    <pc:sldMkLst xmlns:pc="http://schemas.microsoft.com/office/powerpoint/2013/main/command">
      <pc:docMk/>
      <pc:sldMk cId="1276036078" sldId="271"/>
    </pc:sldMkLst>
    <p188:txBody>
      <a:bodyPr/>
      <a:lstStyle/>
      <a:p>
        <a:r>
          <a:rPr lang="nl-BE"/>
          <a:t>This is the most "heavy" part of the presentation</a:t>
        </a:r>
      </a:p>
    </p188:txBody>
  </p188:cm>
</p188:cmLst>
</file>

<file path=ppt/comments/modernComment_120_D5B3193D.xml><?xml version="1.0" encoding="utf-8"?>
<p188:cmLst xmlns:a="http://schemas.openxmlformats.org/drawingml/2006/main" xmlns:r="http://schemas.openxmlformats.org/officeDocument/2006/relationships" xmlns:p188="http://schemas.microsoft.com/office/powerpoint/2018/8/main">
  <p188:cm id="{1CC22762-0BB4-47AD-96CA-93CB72E6AC08}" authorId="{C00FFE27-4B4B-5AC1-48D0-08AE5831669F}" created="2023-02-13T22:45:01.775">
    <ac:deMkLst xmlns:ac="http://schemas.microsoft.com/office/drawing/2013/main/command">
      <pc:docMk xmlns:pc="http://schemas.microsoft.com/office/powerpoint/2013/main/command"/>
      <pc:sldMk xmlns:pc="http://schemas.microsoft.com/office/powerpoint/2013/main/command" cId="3585284413" sldId="288"/>
      <ac:spMk id="3" creationId="{F6436400-0C2B-D1EA-7348-7A6D826B1691}"/>
    </ac:deMkLst>
    <p188:txBody>
      <a:bodyPr/>
      <a:lstStyle/>
      <a:p>
        <a:r>
          <a:rPr lang="nl-BE"/>
          <a:t>Check if there reports of archiv about deep learning or daily neural network models</a:t>
        </a:r>
      </a:p>
    </p188:txBody>
  </p188:cm>
  <p188:cm id="{399F2134-B64A-4F01-BD90-E6966609ED32}" authorId="{C00FFE27-4B4B-5AC1-48D0-08AE5831669F}" created="2023-02-14T22:10:39.926">
    <ac:deMkLst xmlns:ac="http://schemas.microsoft.com/office/drawing/2013/main/command">
      <pc:docMk xmlns:pc="http://schemas.microsoft.com/office/powerpoint/2013/main/command"/>
      <pc:sldMk xmlns:pc="http://schemas.microsoft.com/office/powerpoint/2013/main/command" cId="3585284413" sldId="288"/>
      <ac:spMk id="4" creationId="{61EEC399-3F77-2181-DE21-CF9F14B7AAE2}"/>
    </ac:deMkLst>
    <p188:txBody>
      <a:bodyPr/>
      <a:lstStyle/>
      <a:p>
        <a:r>
          <a:rPr lang="nl-BE"/>
          <a:t>355 years. A total cost of 5M dollars on Azure</a:t>
        </a:r>
      </a:p>
    </p188:txBody>
  </p188:cm>
</p188:cmLst>
</file>

<file path=ppt/comments/modernComment_122_99448FA0.xml><?xml version="1.0" encoding="utf-8"?>
<p188:cmLst xmlns:a="http://schemas.openxmlformats.org/drawingml/2006/main" xmlns:r="http://schemas.openxmlformats.org/officeDocument/2006/relationships" xmlns:p188="http://schemas.microsoft.com/office/powerpoint/2018/8/main">
  <p188:cm id="{72AE638C-B4EF-4974-9441-EA6934E3F3D0}" authorId="{C00FFE27-4B4B-5AC1-48D0-08AE5831669F}" created="2023-02-13T22:45:01.775">
    <ac:deMkLst xmlns:ac="http://schemas.microsoft.com/office/drawing/2013/main/command">
      <pc:docMk xmlns:pc="http://schemas.microsoft.com/office/powerpoint/2013/main/command"/>
      <pc:sldMk xmlns:pc="http://schemas.microsoft.com/office/powerpoint/2013/main/command" cId="2571407264" sldId="290"/>
      <ac:spMk id="3" creationId="{F6436400-0C2B-D1EA-7348-7A6D826B1691}"/>
    </ac:deMkLst>
    <p188:txBody>
      <a:bodyPr/>
      <a:lstStyle/>
      <a:p>
        <a:r>
          <a:rPr lang="nl-BE"/>
          <a:t>Check if there reports of archiv about deep learning or daily neural network models</a:t>
        </a:r>
      </a:p>
    </p188:txBody>
  </p188:cm>
  <p188:cm id="{177E3195-7891-494B-B1C0-F96BC69250DA}" authorId="{C00FFE27-4B4B-5AC1-48D0-08AE5831669F}" created="2023-02-14T22:11:25.417">
    <ac:deMkLst xmlns:ac="http://schemas.microsoft.com/office/drawing/2013/main/command">
      <pc:docMk xmlns:pc="http://schemas.microsoft.com/office/powerpoint/2013/main/command"/>
      <pc:sldMk xmlns:pc="http://schemas.microsoft.com/office/powerpoint/2013/main/command" cId="2571407264" sldId="290"/>
      <ac:spMk id="4" creationId="{61EEC399-3F77-2181-DE21-CF9F14B7AAE2}"/>
    </ac:deMkLst>
    <p188:txBody>
      <a:bodyPr/>
      <a:lstStyle/>
      <a:p>
        <a:r>
          <a:rPr lang="nl-BE"/>
          <a:t>Probably less than 10 around 5</a:t>
        </a:r>
      </a:p>
    </p188:txBody>
  </p188:cm>
</p188:cmLst>
</file>

<file path=ppt/comments/modernComment_123_6D9DA8FA.xml><?xml version="1.0" encoding="utf-8"?>
<p188:cmLst xmlns:a="http://schemas.openxmlformats.org/drawingml/2006/main" xmlns:r="http://schemas.openxmlformats.org/officeDocument/2006/relationships" xmlns:p188="http://schemas.microsoft.com/office/powerpoint/2018/8/main">
  <p188:cm id="{574F24AE-F217-4DA4-BC22-3FEF4B1BE087}" authorId="{C00FFE27-4B4B-5AC1-48D0-08AE5831669F}" created="2023-02-13T22:45:01.775">
    <ac:deMkLst xmlns:ac="http://schemas.microsoft.com/office/drawing/2013/main/command">
      <pc:docMk xmlns:pc="http://schemas.microsoft.com/office/powerpoint/2013/main/command"/>
      <pc:sldMk xmlns:pc="http://schemas.microsoft.com/office/powerpoint/2013/main/command" cId="1839048954" sldId="291"/>
      <ac:spMk id="3" creationId="{F6436400-0C2B-D1EA-7348-7A6D826B1691}"/>
    </ac:deMkLst>
    <p188:txBody>
      <a:bodyPr/>
      <a:lstStyle/>
      <a:p>
        <a:r>
          <a:rPr lang="nl-BE"/>
          <a:t>Check if there reports of archiv about deep learning or daily neural network models</a:t>
        </a:r>
      </a:p>
    </p188:txBody>
  </p188:cm>
  <p188:cm id="{CAA07FEB-D05F-4D94-B842-66100CE09F70}" authorId="{C00FFE27-4B4B-5AC1-48D0-08AE5831669F}" created="2023-02-13T22:58:34.181">
    <ac:deMkLst xmlns:ac="http://schemas.microsoft.com/office/drawing/2013/main/command">
      <pc:docMk xmlns:pc="http://schemas.microsoft.com/office/powerpoint/2013/main/command"/>
      <pc:sldMk xmlns:pc="http://schemas.microsoft.com/office/powerpoint/2013/main/command" cId="1839048954" sldId="291"/>
      <ac:spMk id="3" creationId="{F6436400-0C2B-D1EA-7348-7A6D826B1691}"/>
    </ac:deMkLst>
    <p188:txBody>
      <a:bodyPr/>
      <a:lstStyle/>
      <a:p>
        <a:r>
          <a:rPr lang="nl-BE"/>
          <a:t>No proper evaluation, cherry picked datasets with no benchmarks.
Inability to exist in production.. No rebust etc</a:t>
        </a:r>
      </a:p>
    </p188:txBody>
  </p188:cm>
  <p188:cm id="{7A7EAEED-9341-4AF0-87EF-8F745A420E53}" authorId="{C00FFE27-4B4B-5AC1-48D0-08AE5831669F}" created="2023-02-13T22:58:53.246">
    <ac:deMkLst xmlns:ac="http://schemas.microsoft.com/office/drawing/2013/main/command">
      <pc:docMk xmlns:pc="http://schemas.microsoft.com/office/powerpoint/2013/main/command"/>
      <pc:sldMk xmlns:pc="http://schemas.microsoft.com/office/powerpoint/2013/main/command" cId="1839048954" sldId="291"/>
      <ac:spMk id="3" creationId="{F6436400-0C2B-D1EA-7348-7A6D826B1691}"/>
    </ac:deMkLst>
    <p188:txBody>
      <a:bodyPr/>
      <a:lstStyle/>
      <a:p>
        <a:r>
          <a:rPr lang="nl-BE"/>
          <a:t>Pictures of the two models...say significant benefits to each appliaction.. But can you spot the amount of complexity in these systems?</a:t>
        </a:r>
      </a:p>
    </p188:txBody>
  </p188:cm>
  <p188:cm id="{A1C7628C-A481-469C-BA56-461D4358EBF5}" authorId="{C00FFE27-4B4B-5AC1-48D0-08AE5831669F}" created="2023-02-13T23:14:01.177">
    <pc:sldMkLst xmlns:pc="http://schemas.microsoft.com/office/powerpoint/2013/main/command">
      <pc:docMk/>
      <pc:sldMk cId="1839048954" sldId="291"/>
    </pc:sldMkLst>
    <p188:txBody>
      <a:bodyPr/>
      <a:lstStyle/>
      <a:p>
        <a:r>
          <a:rPr lang="nl-BE"/>
          <a:t>Team of data scientistis, data and ml engineers to maintain and scale Deep Learning Models</a:t>
        </a:r>
      </a:p>
    </p188:txBody>
  </p188:cm>
</p188:cmLst>
</file>

<file path=ppt/comments/modernComment_124_77050F22.xml><?xml version="1.0" encoding="utf-8"?>
<p188:cmLst xmlns:a="http://schemas.openxmlformats.org/drawingml/2006/main" xmlns:r="http://schemas.openxmlformats.org/officeDocument/2006/relationships" xmlns:p188="http://schemas.microsoft.com/office/powerpoint/2018/8/main">
  <p188:cm id="{3E28E99C-02CE-41DD-82A1-8C859A890F66}" authorId="{C00FFE27-4B4B-5AC1-48D0-08AE5831669F}" created="2023-02-13T18:49:53.538">
    <pc:sldMkLst xmlns:pc="http://schemas.microsoft.com/office/powerpoint/2013/main/command">
      <pc:docMk/>
      <pc:sldMk cId="1276036078" sldId="271"/>
    </pc:sldMkLst>
    <p188:txBody>
      <a:bodyPr/>
      <a:lstStyle/>
      <a:p>
        <a:r>
          <a:rPr lang="nl-BE"/>
          <a:t>Pictures of baz sayibg "Trees, Trees everywhere"</a:t>
        </a:r>
      </a:p>
    </p188:txBody>
  </p188:cm>
  <p188:cm id="{27A6CB4F-9EE4-40DB-AF14-C78DB03ECEDD}" authorId="{C00FFE27-4B4B-5AC1-48D0-08AE5831669F}" created="2023-02-13T20:09:10.569">
    <pc:sldMkLst xmlns:pc="http://schemas.microsoft.com/office/powerpoint/2013/main/command">
      <pc:docMk/>
      <pc:sldMk cId="1276036078" sldId="271"/>
    </pc:sldMkLst>
    <p188:txBody>
      <a:bodyPr/>
      <a:lstStyle/>
      <a:p>
        <a:r>
          <a:rPr lang="nl-BE"/>
          <a:t>This is the most "heavy" part of the presentation</a:t>
        </a:r>
      </a:p>
    </p188:txBody>
  </p188:cm>
</p188:cmLst>
</file>

<file path=ppt/comments/modernComment_127_D40832EF.xml><?xml version="1.0" encoding="utf-8"?>
<p188:cmLst xmlns:a="http://schemas.openxmlformats.org/drawingml/2006/main" xmlns:r="http://schemas.openxmlformats.org/officeDocument/2006/relationships" xmlns:p188="http://schemas.microsoft.com/office/powerpoint/2018/8/main">
  <p188:cm id="{1717AAA2-ED25-4CB4-8174-F92BCBB923E3}" authorId="{C00FFE27-4B4B-5AC1-48D0-08AE5831669F}" created="2023-02-14T18:43:46.789">
    <ac:deMkLst xmlns:ac="http://schemas.microsoft.com/office/drawing/2013/main/command">
      <pc:docMk xmlns:pc="http://schemas.microsoft.com/office/powerpoint/2013/main/command"/>
      <pc:sldMk xmlns:pc="http://schemas.microsoft.com/office/powerpoint/2013/main/command" cId="3557307119" sldId="295"/>
      <ac:spMk id="3" creationId="{4F247010-58F2-973B-48F3-08655FF507EB}"/>
    </ac:deMkLst>
    <p188:txBody>
      <a:bodyPr/>
      <a:lstStyle/>
      <a:p>
        <a:r>
          <a:rPr lang="nl-BE"/>
          <a:t>Always, always evaluate and re-evaluate your models.</a:t>
        </a:r>
      </a:p>
    </p188:txBody>
  </p188:cm>
</p188:cmLst>
</file>

<file path=ppt/comments/modernComment_129_50ED430D.xml><?xml version="1.0" encoding="utf-8"?>
<p188:cmLst xmlns:a="http://schemas.openxmlformats.org/drawingml/2006/main" xmlns:r="http://schemas.openxmlformats.org/officeDocument/2006/relationships" xmlns:p188="http://schemas.microsoft.com/office/powerpoint/2018/8/main">
  <p188:cm id="{34CBE9D9-5F76-482B-88F5-11592E1267FD}" authorId="{C00FFE27-4B4B-5AC1-48D0-08AE5831669F}" created="2023-02-13T18:59:08.073">
    <ac:deMkLst xmlns:ac="http://schemas.microsoft.com/office/drawing/2013/main/command">
      <pc:docMk xmlns:pc="http://schemas.microsoft.com/office/powerpoint/2013/main/command"/>
      <pc:sldMk xmlns:pc="http://schemas.microsoft.com/office/powerpoint/2013/main/command" cId="1357726477" sldId="297"/>
      <ac:spMk id="3" creationId="{65FCC0A1-0007-7592-7E22-E9E461B95E9C}"/>
    </ac:deMkLst>
    <p188:txBody>
      <a:bodyPr/>
      <a:lstStyle/>
      <a:p>
        <a:r>
          <a:rPr lang="nl-BE"/>
          <a:t>GPTs the backbone model of chatGTP. 
(Check if it is written properly)</a:t>
        </a:r>
      </a:p>
    </p188:txBody>
  </p188:cm>
  <p188:cm id="{D3B0EDA0-5BD7-4DE1-AE7E-D91A4022FD4B}" authorId="{C00FFE27-4B4B-5AC1-48D0-08AE5831669F}" created="2023-02-14T20:30:56.625">
    <ac:deMkLst xmlns:ac="http://schemas.microsoft.com/office/drawing/2013/main/command">
      <pc:docMk xmlns:pc="http://schemas.microsoft.com/office/powerpoint/2013/main/command"/>
      <pc:sldMk xmlns:pc="http://schemas.microsoft.com/office/powerpoint/2013/main/command" cId="1357726477" sldId="297"/>
      <ac:spMk id="3" creationId="{65FCC0A1-0007-7592-7E22-E9E461B95E9C}"/>
    </ac:deMkLst>
    <p188:txBody>
      <a:bodyPr/>
      <a:lstStyle/>
      <a:p>
        <a:r>
          <a:rPr lang="nl-BE"/>
          <a:t>They are the norm for NLP and Computer vision tasks.</a:t>
        </a:r>
      </a:p>
    </p188:txBody>
  </p188:cm>
</p188:cmLst>
</file>

<file path=ppt/comments/modernComment_131_49FE6497.xml><?xml version="1.0" encoding="utf-8"?>
<p188:cmLst xmlns:a="http://schemas.openxmlformats.org/drawingml/2006/main" xmlns:r="http://schemas.openxmlformats.org/officeDocument/2006/relationships" xmlns:p188="http://schemas.microsoft.com/office/powerpoint/2018/8/main">
  <p188:cm id="{DAB7C849-C258-440F-99F8-BFF8A0257AD7}" authorId="{C00FFE27-4B4B-5AC1-48D0-08AE5831669F}" created="2023-02-13T22:45:01.775">
    <ac:deMkLst xmlns:ac="http://schemas.microsoft.com/office/drawing/2013/main/command">
      <pc:docMk xmlns:pc="http://schemas.microsoft.com/office/powerpoint/2013/main/command"/>
      <pc:sldMk xmlns:pc="http://schemas.microsoft.com/office/powerpoint/2013/main/command" cId="1241408663" sldId="305"/>
      <ac:spMk id="3" creationId="{F6436400-0C2B-D1EA-7348-7A6D826B1691}"/>
    </ac:deMkLst>
    <p188:txBody>
      <a:bodyPr/>
      <a:lstStyle/>
      <a:p>
        <a:r>
          <a:rPr lang="nl-BE"/>
          <a:t>Check if there reports of archiv about deep learning or daily neural network models</a:t>
        </a:r>
      </a:p>
    </p188:txBody>
  </p188:cm>
  <p188:cm id="{CE30FA2F-3B3A-40D1-817C-444D3F3225F9}" authorId="{C00FFE27-4B4B-5AC1-48D0-08AE5831669F}" created="2023-02-13T22:52:54.761">
    <ac:deMkLst xmlns:ac="http://schemas.microsoft.com/office/drawing/2013/main/command">
      <pc:docMk xmlns:pc="http://schemas.microsoft.com/office/powerpoint/2013/main/command"/>
      <pc:sldMk xmlns:pc="http://schemas.microsoft.com/office/powerpoint/2013/main/command" cId="1241408663" sldId="305"/>
      <ac:spMk id="4" creationId="{61EEC399-3F77-2181-DE21-CF9F14B7AAE2}"/>
    </ac:deMkLst>
    <p188:txBody>
      <a:bodyPr/>
      <a:lstStyle/>
      <a:p>
        <a:r>
          <a:rPr lang="nl-BE"/>
          <a:t>Either Alpa-go or alpha-zero</a:t>
        </a:r>
      </a:p>
    </p188:txBody>
  </p188:cm>
</p188:cmLst>
</file>

<file path=ppt/comments/modernComment_139_A5D4DBD9.xml><?xml version="1.0" encoding="utf-8"?>
<p188:cmLst xmlns:a="http://schemas.openxmlformats.org/drawingml/2006/main" xmlns:r="http://schemas.openxmlformats.org/officeDocument/2006/relationships" xmlns:p188="http://schemas.microsoft.com/office/powerpoint/2018/8/main">
  <p188:cm id="{FEB0AF70-2051-4ED6-AFAF-CF5611126A83}" authorId="{C00FFE27-4B4B-5AC1-48D0-08AE5831669F}" created="2023-02-13T20:17:13.519">
    <ac:deMkLst xmlns:ac="http://schemas.microsoft.com/office/drawing/2013/main/command">
      <pc:docMk xmlns:pc="http://schemas.microsoft.com/office/powerpoint/2013/main/command"/>
      <pc:sldMk xmlns:pc="http://schemas.microsoft.com/office/powerpoint/2013/main/command" cId="2782190553" sldId="313"/>
      <ac:spMk id="3" creationId="{D41C67A3-DE87-9BBD-9B83-382F3977F615}"/>
    </ac:deMkLst>
    <p188:txBody>
      <a:bodyPr/>
      <a:lstStyle/>
      <a:p>
        <a:r>
          <a:rPr lang="nl-BE"/>
          <a:t>In contrast with Neural Networks, we need to describe the given time series to the model. 
That makes feature selection &amp; engineering the most important step.</a:t>
        </a:r>
      </a:p>
    </p188:txBody>
  </p188:cm>
  <p188:cm id="{52531AC4-A2CA-4FCC-A420-6B5F9E5673B3}" authorId="{C00FFE27-4B4B-5AC1-48D0-08AE5831669F}" created="2023-02-13T20:17:20.477">
    <ac:deMkLst xmlns:ac="http://schemas.microsoft.com/office/drawing/2013/main/command">
      <pc:docMk xmlns:pc="http://schemas.microsoft.com/office/powerpoint/2013/main/command"/>
      <pc:sldMk xmlns:pc="http://schemas.microsoft.com/office/powerpoint/2013/main/command" cId="2782190553" sldId="313"/>
      <ac:spMk id="3" creationId="{D41C67A3-DE87-9BBD-9B83-382F3977F615}"/>
    </ac:deMkLst>
    <p188:txBody>
      <a:bodyPr/>
      <a:lstStyle/>
      <a:p>
        <a:r>
          <a:rPr lang="nl-BE"/>
          <a:t>Add pictures with each step</a:t>
        </a:r>
      </a:p>
    </p188:txBody>
  </p188:cm>
</p188:cmLst>
</file>

<file path=ppt/comments/modernComment_140_EC768EBE.xml><?xml version="1.0" encoding="utf-8"?>
<p188:cmLst xmlns:a="http://schemas.openxmlformats.org/drawingml/2006/main" xmlns:r="http://schemas.openxmlformats.org/officeDocument/2006/relationships" xmlns:p188="http://schemas.microsoft.com/office/powerpoint/2018/8/main">
  <p188:cm id="{272D5A30-2581-47D9-A633-994D72A54C9D}" authorId="{C00FFE27-4B4B-5AC1-48D0-08AE5831669F}" created="2023-02-13T10:34:09.377">
    <pc:sldMkLst xmlns:pc="http://schemas.microsoft.com/office/powerpoint/2013/main/command">
      <pc:docMk/>
      <pc:sldMk cId="631310343" sldId="260"/>
    </pc:sldMkLst>
    <p188:txBody>
      <a:bodyPr/>
      <a:lstStyle/>
      <a:p>
        <a:r>
          <a:rPr lang="nl-BE"/>
          <a:t>The easy answer? To enhance our decion making. 
Forecasting is just a means to an end.
 We get a glimse into the future to plan our strategy accordingly. 
Lets consider an example.
</a:t>
        </a:r>
      </a:p>
    </p188:txBody>
  </p188:cm>
</p188:cmLst>
</file>

<file path=ppt/comments/modernComment_146_934933D2.xml><?xml version="1.0" encoding="utf-8"?>
<p188:cmLst xmlns:a="http://schemas.openxmlformats.org/drawingml/2006/main" xmlns:r="http://schemas.openxmlformats.org/officeDocument/2006/relationships" xmlns:p188="http://schemas.microsoft.com/office/powerpoint/2018/8/main">
  <p188:cm id="{040982F0-5EF4-4E4F-A916-DFBB0E91635E}" authorId="{C00FFE27-4B4B-5AC1-48D0-08AE5831669F}" created="2023-02-13T18:59:08.073">
    <ac:deMkLst xmlns:ac="http://schemas.microsoft.com/office/drawing/2013/main/command">
      <pc:docMk xmlns:pc="http://schemas.microsoft.com/office/powerpoint/2013/main/command"/>
      <pc:sldMk xmlns:pc="http://schemas.microsoft.com/office/powerpoint/2013/main/command" cId="2471048146" sldId="326"/>
      <ac:spMk id="3" creationId="{65FCC0A1-0007-7592-7E22-E9E461B95E9C}"/>
    </ac:deMkLst>
    <p188:txBody>
      <a:bodyPr/>
      <a:lstStyle/>
      <a:p>
        <a:r>
          <a:rPr lang="nl-BE"/>
          <a:t>GPTs the backbone model of chatGTP. 
(Check if it is written properly)</a:t>
        </a:r>
      </a:p>
    </p188:txBody>
  </p188:cm>
  <p188:cm id="{1A1087C0-0C37-47D3-BA33-8439AFC482FA}" authorId="{C00FFE27-4B4B-5AC1-48D0-08AE5831669F}" created="2023-02-13T19:00:42.135">
    <ac:deMkLst xmlns:ac="http://schemas.microsoft.com/office/drawing/2013/main/command">
      <pc:docMk xmlns:pc="http://schemas.microsoft.com/office/powerpoint/2013/main/command"/>
      <pc:sldMk xmlns:pc="http://schemas.microsoft.com/office/powerpoint/2013/main/command" cId="2471048146" sldId="326"/>
      <ac:spMk id="3" creationId="{65FCC0A1-0007-7592-7E22-E9E461B95E9C}"/>
    </ac:deMkLst>
    <p188:txBody>
      <a:bodyPr/>
      <a:lstStyle/>
      <a:p>
        <a:r>
          <a:rPr lang="nl-BE"/>
          <a:t>Find a reference report for structured data. </a:t>
        </a:r>
      </a:p>
    </p188:txBody>
  </p188:cm>
  <p188:cm id="{EC7C17D2-EA43-420E-AB31-7738C9D45657}" authorId="{C00FFE27-4B4B-5AC1-48D0-08AE5831669F}" created="2023-02-13T19:08:13.672">
    <pc:sldMkLst xmlns:pc="http://schemas.microsoft.com/office/powerpoint/2013/main/command">
      <pc:docMk/>
      <pc:sldMk cId="3423527489" sldId="272"/>
    </pc:sldMkLst>
    <p188:txBody>
      <a:bodyPr/>
      <a:lstStyle/>
      <a:p>
        <a:r>
          <a:rPr lang="nl-BE"/>
          <a:t>Picture with the stats of the compettion winners.</a:t>
        </a:r>
      </a:p>
    </p188:txBody>
  </p188:cm>
  <p188:cm id="{7A2DD1A7-C5D8-4777-876B-954388FDB960}" authorId="{C00FFE27-4B4B-5AC1-48D0-08AE5831669F}" created="2023-02-13T19:08:20.233">
    <pc:sldMkLst xmlns:pc="http://schemas.microsoft.com/office/powerpoint/2013/main/command">
      <pc:docMk/>
      <pc:sldMk cId="3423527489" sldId="272"/>
    </pc:sldMkLst>
    <p188:txBody>
      <a:bodyPr/>
      <a:lstStyle/>
      <a:p>
        <a:r>
          <a:rPr lang="nl-BE"/>
          <a:t>Describe Kaggle</a:t>
        </a:r>
      </a:p>
    </p188:txBody>
  </p188:cm>
</p188:cmLst>
</file>

<file path=ppt/comments/modernComment_147_C0007FA6.xml><?xml version="1.0" encoding="utf-8"?>
<p188:cmLst xmlns:a="http://schemas.openxmlformats.org/drawingml/2006/main" xmlns:r="http://schemas.openxmlformats.org/officeDocument/2006/relationships" xmlns:p188="http://schemas.microsoft.com/office/powerpoint/2018/8/main">
  <p188:cm id="{9A8DFF82-40D6-41BF-B3AB-5D34EAE4D706}" authorId="{C00FFE27-4B4B-5AC1-48D0-08AE5831669F}" created="2023-02-13T18:59:08.073">
    <ac:deMkLst xmlns:ac="http://schemas.microsoft.com/office/drawing/2013/main/command">
      <pc:docMk xmlns:pc="http://schemas.microsoft.com/office/powerpoint/2013/main/command"/>
      <pc:sldMk xmlns:pc="http://schemas.microsoft.com/office/powerpoint/2013/main/command" cId="3221258150" sldId="327"/>
      <ac:spMk id="3" creationId="{65FCC0A1-0007-7592-7E22-E9E461B95E9C}"/>
    </ac:deMkLst>
    <p188:txBody>
      <a:bodyPr/>
      <a:lstStyle/>
      <a:p>
        <a:r>
          <a:rPr lang="nl-BE"/>
          <a:t>GPTs the backbone model of chatGTP. 
(Check if it is written properly)</a:t>
        </a:r>
      </a:p>
    </p188:txBody>
  </p188:cm>
  <p188:cm id="{022CB2A1-A333-43E6-90BC-8B18882FB6BD}" authorId="{C00FFE27-4B4B-5AC1-48D0-08AE5831669F}" created="2023-02-13T19:00:42.135">
    <ac:deMkLst xmlns:ac="http://schemas.microsoft.com/office/drawing/2013/main/command">
      <pc:docMk xmlns:pc="http://schemas.microsoft.com/office/powerpoint/2013/main/command"/>
      <pc:sldMk xmlns:pc="http://schemas.microsoft.com/office/powerpoint/2013/main/command" cId="3221258150" sldId="327"/>
      <ac:spMk id="3" creationId="{65FCC0A1-0007-7592-7E22-E9E461B95E9C}"/>
    </ac:deMkLst>
    <p188:txBody>
      <a:bodyPr/>
      <a:lstStyle/>
      <a:p>
        <a:r>
          <a:rPr lang="nl-BE"/>
          <a:t>Find a reference report for structured data. </a:t>
        </a:r>
      </a:p>
    </p188:txBody>
  </p188:cm>
  <p188:cm id="{ED9E2BA9-48DE-409A-BB49-EE4F1658EBF8}" authorId="{C00FFE27-4B4B-5AC1-48D0-08AE5831669F}" created="2023-02-13T19:08:13.672">
    <pc:sldMkLst xmlns:pc="http://schemas.microsoft.com/office/powerpoint/2013/main/command">
      <pc:docMk/>
      <pc:sldMk cId="3423527489" sldId="272"/>
    </pc:sldMkLst>
    <p188:txBody>
      <a:bodyPr/>
      <a:lstStyle/>
      <a:p>
        <a:r>
          <a:rPr lang="nl-BE"/>
          <a:t>Picture with the stats of the compettion winners.</a:t>
        </a:r>
      </a:p>
    </p188:txBody>
  </p188:cm>
  <p188:cm id="{80CE8701-AC8E-42CA-93C3-90E2EFE76EE1}" authorId="{C00FFE27-4B4B-5AC1-48D0-08AE5831669F}" created="2023-02-13T19:08:20.233">
    <pc:sldMkLst xmlns:pc="http://schemas.microsoft.com/office/powerpoint/2013/main/command">
      <pc:docMk/>
      <pc:sldMk cId="3423527489" sldId="272"/>
    </pc:sldMkLst>
    <p188:txBody>
      <a:bodyPr/>
      <a:lstStyle/>
      <a:p>
        <a:r>
          <a:rPr lang="nl-BE"/>
          <a:t>Describe Kaggle</a:t>
        </a:r>
      </a:p>
    </p188:txBody>
  </p188:cm>
</p188:cmLst>
</file>

<file path=ppt/comments/modernComment_148_20800DF8.xml><?xml version="1.0" encoding="utf-8"?>
<p188:cmLst xmlns:a="http://schemas.openxmlformats.org/drawingml/2006/main" xmlns:r="http://schemas.openxmlformats.org/officeDocument/2006/relationships" xmlns:p188="http://schemas.microsoft.com/office/powerpoint/2018/8/main">
  <p188:cm id="{764DF8AD-1BE1-4F14-A852-29BE866E5F2A}" authorId="{C00FFE27-4B4B-5AC1-48D0-08AE5831669F}" created="2023-02-13T18:59:08.073">
    <ac:deMkLst xmlns:ac="http://schemas.microsoft.com/office/drawing/2013/main/command">
      <pc:docMk xmlns:pc="http://schemas.microsoft.com/office/powerpoint/2013/main/command"/>
      <pc:sldMk xmlns:pc="http://schemas.microsoft.com/office/powerpoint/2013/main/command" cId="545263096" sldId="328"/>
      <ac:spMk id="3" creationId="{65FCC0A1-0007-7592-7E22-E9E461B95E9C}"/>
    </ac:deMkLst>
    <p188:txBody>
      <a:bodyPr/>
      <a:lstStyle/>
      <a:p>
        <a:r>
          <a:rPr lang="nl-BE"/>
          <a:t>GPTs the backbone model of chatGTP. 
(Check if it is written properly)</a:t>
        </a:r>
      </a:p>
    </p188:txBody>
  </p188:cm>
  <p188:cm id="{05F2820A-1371-4A21-8D51-D4B703C5713B}" authorId="{C00FFE27-4B4B-5AC1-48D0-08AE5831669F}" created="2023-02-13T19:00:42.135">
    <ac:deMkLst xmlns:ac="http://schemas.microsoft.com/office/drawing/2013/main/command">
      <pc:docMk xmlns:pc="http://schemas.microsoft.com/office/powerpoint/2013/main/command"/>
      <pc:sldMk xmlns:pc="http://schemas.microsoft.com/office/powerpoint/2013/main/command" cId="545263096" sldId="328"/>
      <ac:spMk id="3" creationId="{65FCC0A1-0007-7592-7E22-E9E461B95E9C}"/>
    </ac:deMkLst>
    <p188:txBody>
      <a:bodyPr/>
      <a:lstStyle/>
      <a:p>
        <a:r>
          <a:rPr lang="nl-BE"/>
          <a:t>Find a reference report for structured data. </a:t>
        </a:r>
      </a:p>
    </p188:txBody>
  </p188:cm>
  <p188:cm id="{727E66FB-8F4F-45E6-9FC9-E0942D7BC03F}" authorId="{C00FFE27-4B4B-5AC1-48D0-08AE5831669F}" created="2023-02-13T19:08:13.672">
    <pc:sldMkLst xmlns:pc="http://schemas.microsoft.com/office/powerpoint/2013/main/command">
      <pc:docMk/>
      <pc:sldMk cId="3423527489" sldId="272"/>
    </pc:sldMkLst>
    <p188:txBody>
      <a:bodyPr/>
      <a:lstStyle/>
      <a:p>
        <a:r>
          <a:rPr lang="nl-BE"/>
          <a:t>Picture with the stats of the compettion winners.</a:t>
        </a:r>
      </a:p>
    </p188:txBody>
  </p188:cm>
  <p188:cm id="{2879016E-29B6-408D-B142-8AAF60105F57}" authorId="{C00FFE27-4B4B-5AC1-48D0-08AE5831669F}" created="2023-02-13T19:08:20.233">
    <pc:sldMkLst xmlns:pc="http://schemas.microsoft.com/office/powerpoint/2013/main/command">
      <pc:docMk/>
      <pc:sldMk cId="3423527489" sldId="272"/>
    </pc:sldMkLst>
    <p188:txBody>
      <a:bodyPr/>
      <a:lstStyle/>
      <a:p>
        <a:r>
          <a:rPr lang="nl-BE"/>
          <a:t>Describe Kaggle</a:t>
        </a:r>
      </a:p>
    </p188:txBody>
  </p188:cm>
</p188:cmLst>
</file>

<file path=ppt/comments/modernComment_149_2850AB3B.xml><?xml version="1.0" encoding="utf-8"?>
<p188:cmLst xmlns:a="http://schemas.openxmlformats.org/drawingml/2006/main" xmlns:r="http://schemas.openxmlformats.org/officeDocument/2006/relationships" xmlns:p188="http://schemas.microsoft.com/office/powerpoint/2018/8/main">
  <p188:cm id="{691FAD83-3365-4D17-A7BF-E9D092DA9163}" authorId="{C00FFE27-4B4B-5AC1-48D0-08AE5831669F}" created="2023-02-13T18:59:08.073">
    <ac:deMkLst xmlns:ac="http://schemas.microsoft.com/office/drawing/2013/main/command">
      <pc:docMk xmlns:pc="http://schemas.microsoft.com/office/powerpoint/2013/main/command"/>
      <pc:sldMk xmlns:pc="http://schemas.microsoft.com/office/powerpoint/2013/main/command" cId="676375355" sldId="329"/>
      <ac:spMk id="3" creationId="{65FCC0A1-0007-7592-7E22-E9E461B95E9C}"/>
    </ac:deMkLst>
    <p188:txBody>
      <a:bodyPr/>
      <a:lstStyle/>
      <a:p>
        <a:r>
          <a:rPr lang="nl-BE"/>
          <a:t>GPTs the backbone model of chatGTP. 
(Check if it is written properly)</a:t>
        </a:r>
      </a:p>
    </p188:txBody>
  </p188:cm>
  <p188:cm id="{E2F16EE2-A6F3-46CC-AD00-7700C3906F4A}" authorId="{C00FFE27-4B4B-5AC1-48D0-08AE5831669F}" created="2023-02-13T19:00:42.135">
    <ac:deMkLst xmlns:ac="http://schemas.microsoft.com/office/drawing/2013/main/command">
      <pc:docMk xmlns:pc="http://schemas.microsoft.com/office/powerpoint/2013/main/command"/>
      <pc:sldMk xmlns:pc="http://schemas.microsoft.com/office/powerpoint/2013/main/command" cId="676375355" sldId="329"/>
      <ac:spMk id="3" creationId="{65FCC0A1-0007-7592-7E22-E9E461B95E9C}"/>
    </ac:deMkLst>
    <p188:txBody>
      <a:bodyPr/>
      <a:lstStyle/>
      <a:p>
        <a:r>
          <a:rPr lang="nl-BE"/>
          <a:t>Find a reference report for structured data. </a:t>
        </a:r>
      </a:p>
    </p188:txBody>
  </p188:cm>
  <p188:cm id="{E76C652A-8C28-4C9D-BED4-9929C970F106}" authorId="{C00FFE27-4B4B-5AC1-48D0-08AE5831669F}" created="2023-02-13T19:08:13.672">
    <pc:sldMkLst xmlns:pc="http://schemas.microsoft.com/office/powerpoint/2013/main/command">
      <pc:docMk/>
      <pc:sldMk cId="3423527489" sldId="272"/>
    </pc:sldMkLst>
    <p188:txBody>
      <a:bodyPr/>
      <a:lstStyle/>
      <a:p>
        <a:r>
          <a:rPr lang="nl-BE"/>
          <a:t>Picture with the stats of the compettion winners.</a:t>
        </a:r>
      </a:p>
    </p188:txBody>
  </p188:cm>
  <p188:cm id="{F8276FDB-6CCC-4E4B-AEF0-22E79EE6B7E0}" authorId="{C00FFE27-4B4B-5AC1-48D0-08AE5831669F}" created="2023-02-13T19:08:20.233">
    <pc:sldMkLst xmlns:pc="http://schemas.microsoft.com/office/powerpoint/2013/main/command">
      <pc:docMk/>
      <pc:sldMk cId="3423527489" sldId="272"/>
    </pc:sldMkLst>
    <p188:txBody>
      <a:bodyPr/>
      <a:lstStyle/>
      <a:p>
        <a:r>
          <a:rPr lang="nl-BE"/>
          <a:t>Describe Kaggle</a:t>
        </a:r>
      </a:p>
    </p188:txBody>
  </p188:cm>
</p188:cmLst>
</file>

<file path=ppt/comments/modernComment_150_9C6FBEFC.xml><?xml version="1.0" encoding="utf-8"?>
<p188:cmLst xmlns:a="http://schemas.openxmlformats.org/drawingml/2006/main" xmlns:r="http://schemas.openxmlformats.org/officeDocument/2006/relationships" xmlns:p188="http://schemas.microsoft.com/office/powerpoint/2018/8/main">
  <p188:cm id="{B3CA5F87-9C02-474A-83B8-11A8FBEB0AB1}" authorId="{C00FFE27-4B4B-5AC1-48D0-08AE5831669F}" created="2023-02-13T23:29:29.016">
    <pc:sldMkLst xmlns:pc="http://schemas.microsoft.com/office/powerpoint/2013/main/command">
      <pc:docMk/>
      <pc:sldMk cId="165624776" sldId="283"/>
    </pc:sldMkLst>
    <p188:txBody>
      <a:bodyPr/>
      <a:lstStyle/>
      <a:p>
        <a:r>
          <a:rPr lang="nl-BE"/>
          <a:t>Change the title</a:t>
        </a:r>
      </a:p>
    </p188:txBody>
  </p188:cm>
  <p188:cm id="{3FDCC783-2587-44A4-B43C-DCF40EDE1E5F}" authorId="{C00FFE27-4B4B-5AC1-48D0-08AE5831669F}" created="2023-02-14T21:22:32.134">
    <pc:sldMkLst xmlns:pc="http://schemas.microsoft.com/office/powerpoint/2013/main/command">
      <pc:docMk/>
      <pc:sldMk cId="2624569084" sldId="336"/>
    </pc:sldMkLst>
    <p188:txBody>
      <a:bodyPr/>
      <a:lstStyle/>
      <a:p>
        <a:r>
          <a:rPr lang="nl-BE"/>
          <a:t>And carry the limitations of local models. Limited capacity and difficulties in scalling</a:t>
        </a:r>
      </a:p>
    </p188:txBody>
  </p188:cm>
  <p188:cm id="{3A2DC1BC-67D4-497B-88CD-55D7DDABAA8D}" authorId="{C00FFE27-4B4B-5AC1-48D0-08AE5831669F}" created="2023-02-14T21:27:02.638">
    <ac:deMkLst xmlns:ac="http://schemas.microsoft.com/office/drawing/2013/main/command">
      <pc:docMk xmlns:pc="http://schemas.microsoft.com/office/powerpoint/2013/main/command"/>
      <pc:sldMk xmlns:pc="http://schemas.microsoft.com/office/powerpoint/2013/main/command" cId="2624569084" sldId="336"/>
      <ac:spMk id="3" creationId="{48BA27AA-F194-9317-EE31-06AD1D854325}"/>
    </ac:deMkLst>
    <p188:txBody>
      <a:bodyPr/>
      <a:lstStyle/>
      <a:p>
        <a:r>
          <a:rPr lang="nl-BE"/>
          <a:t>Less complex, making them suitable in tasks with limited time series</a:t>
        </a:r>
      </a:p>
    </p188:txBody>
  </p188:cm>
</p188:cmLst>
</file>

<file path=ppt/comments/modernComment_154_6FF28250.xml><?xml version="1.0" encoding="utf-8"?>
<p188:cmLst xmlns:a="http://schemas.openxmlformats.org/drawingml/2006/main" xmlns:r="http://schemas.openxmlformats.org/officeDocument/2006/relationships" xmlns:p188="http://schemas.microsoft.com/office/powerpoint/2018/8/main">
  <p188:cm id="{BD626FE4-08A1-4AEB-BBEC-22A125D4DA37}" authorId="{C00FFE27-4B4B-5AC1-48D0-08AE5831669F}" created="2023-02-13T18:48:15.883">
    <pc:sldMkLst xmlns:pc="http://schemas.microsoft.com/office/powerpoint/2013/main/command">
      <pc:docMk/>
      <pc:sldMk cId="411468627" sldId="270"/>
    </pc:sldMkLst>
    <p188:txBody>
      <a:bodyPr/>
      <a:lstStyle/>
      <a:p>
        <a:r>
          <a:rPr lang="nl-BE"/>
          <a:t>Picture of Tim -&gt; find reference otherwise reference the presentation</a:t>
        </a:r>
      </a:p>
    </p188:txBody>
  </p188:cm>
  <p188:cm id="{21C87BBD-AEAA-44D0-8B2B-CB9BD08E4E37}" authorId="{C00FFE27-4B4B-5AC1-48D0-08AE5831669F}" created="2023-02-13T18:50:53.950">
    <ac:deMkLst xmlns:ac="http://schemas.microsoft.com/office/drawing/2013/main/command">
      <pc:docMk xmlns:pc="http://schemas.microsoft.com/office/powerpoint/2013/main/command"/>
      <pc:sldMk xmlns:pc="http://schemas.microsoft.com/office/powerpoint/2013/main/command" cId="1878164048" sldId="340"/>
      <ac:spMk id="3" creationId="{97645438-EF8B-D877-44F0-DD32947362FD}"/>
    </ac:deMkLst>
    <p188:txBody>
      <a:bodyPr/>
      <a:lstStyle/>
      <a:p>
        <a:r>
          <a:rPr lang="nl-BE"/>
          <a:t>Simpler models or overfitted models</a:t>
        </a:r>
      </a:p>
    </p188:txBody>
  </p188:cm>
</p188:cmLst>
</file>

<file path=ppt/comments/modernComment_156_251BC787.xml><?xml version="1.0" encoding="utf-8"?>
<p188:cmLst xmlns:a="http://schemas.openxmlformats.org/drawingml/2006/main" xmlns:r="http://schemas.openxmlformats.org/officeDocument/2006/relationships" xmlns:p188="http://schemas.microsoft.com/office/powerpoint/2018/8/main">
  <p188:cm id="{5F1DD3D8-9ED7-4DE7-BEB4-846B71B2F2D5}" authorId="{C00FFE27-4B4B-5AC1-48D0-08AE5831669F}" created="2023-02-13T18:59:08.073">
    <ac:deMkLst xmlns:ac="http://schemas.microsoft.com/office/drawing/2013/main/command">
      <pc:docMk xmlns:pc="http://schemas.microsoft.com/office/powerpoint/2013/main/command"/>
      <pc:sldMk xmlns:pc="http://schemas.microsoft.com/office/powerpoint/2013/main/command" cId="622577543" sldId="342"/>
      <ac:spMk id="3" creationId="{65FCC0A1-0007-7592-7E22-E9E461B95E9C}"/>
    </ac:deMkLst>
    <p188:txBody>
      <a:bodyPr/>
      <a:lstStyle/>
      <a:p>
        <a:r>
          <a:rPr lang="nl-BE"/>
          <a:t>GPTs the backbone model of chatGTP. 
(Check if it is written properly)</a:t>
        </a:r>
      </a:p>
    </p188:txBody>
  </p188:cm>
  <p188:cm id="{7CA4BA6B-BD1B-4DBD-AE21-B346708A96E3}" authorId="{C00FFE27-4B4B-5AC1-48D0-08AE5831669F}" created="2023-02-14T20:30:56.625">
    <ac:deMkLst xmlns:ac="http://schemas.microsoft.com/office/drawing/2013/main/command">
      <pc:docMk xmlns:pc="http://schemas.microsoft.com/office/powerpoint/2013/main/command"/>
      <pc:sldMk xmlns:pc="http://schemas.microsoft.com/office/powerpoint/2013/main/command" cId="622577543" sldId="342"/>
      <ac:spMk id="3" creationId="{65FCC0A1-0007-7592-7E22-E9E461B95E9C}"/>
    </ac:deMkLst>
    <p188:txBody>
      <a:bodyPr/>
      <a:lstStyle/>
      <a:p>
        <a:r>
          <a:rPr lang="nl-BE"/>
          <a:t>They are the norm for NLP and Computer vision tasks.</a:t>
        </a:r>
      </a:p>
    </p188:txBody>
  </p188:cm>
</p188:cmLst>
</file>

<file path=ppt/comments/modernComment_158_29FF16DB.xml><?xml version="1.0" encoding="utf-8"?>
<p188:cmLst xmlns:a="http://schemas.openxmlformats.org/drawingml/2006/main" xmlns:r="http://schemas.openxmlformats.org/officeDocument/2006/relationships" xmlns:p188="http://schemas.microsoft.com/office/powerpoint/2018/8/main">
  <p188:cm id="{B0D80C15-9E17-4036-8376-8EF47D078570}" authorId="{C00FFE27-4B4B-5AC1-48D0-08AE5831669F}" created="2023-02-13T19:27:40.788">
    <ac:deMkLst xmlns:ac="http://schemas.microsoft.com/office/drawing/2013/main/command">
      <pc:docMk xmlns:pc="http://schemas.microsoft.com/office/powerpoint/2013/main/command"/>
      <pc:sldMk xmlns:pc="http://schemas.microsoft.com/office/powerpoint/2013/main/command" cId="704583387" sldId="344"/>
      <ac:spMk id="3" creationId="{A848F92E-C057-E8B8-8114-0212684B677B}"/>
    </ac:deMkLst>
    <p188:replyLst>
      <p188:reply id="{A45014EA-41A2-4C0E-84C1-63F670C9889C}" authorId="{C00FFE27-4B4B-5AC1-48D0-08AE5831669F}" created="2023-02-13T19:27:54.681">
        <p188:txBody>
          <a:bodyPr/>
          <a:lstStyle/>
          <a:p>
            <a:r>
              <a:rPr lang="nl-BE"/>
              <a:t>Local Neural Networks as described before</a:t>
            </a:r>
          </a:p>
        </p188:txBody>
      </p188:reply>
    </p188:replyLst>
    <p188:txBody>
      <a:bodyPr/>
      <a:lstStyle/>
      <a:p>
        <a:r>
          <a:rPr lang="nl-BE"/>
          <a:t>Statistical methods years of empirical evidence &amp; expertise of Forecasters</a:t>
        </a:r>
      </a:p>
    </p188:txBody>
  </p188:cm>
  <p188:cm id="{0EEAC761-3BBD-46E1-BB07-27309202EFCF}" authorId="{C00FFE27-4B4B-5AC1-48D0-08AE5831669F}" created="2023-02-13T19:28:21.606">
    <ac:deMkLst xmlns:ac="http://schemas.microsoft.com/office/drawing/2013/main/command">
      <pc:docMk xmlns:pc="http://schemas.microsoft.com/office/powerpoint/2013/main/command"/>
      <pc:sldMk xmlns:pc="http://schemas.microsoft.com/office/powerpoint/2013/main/command" cId="704583387" sldId="344"/>
      <ac:spMk id="3" creationId="{A848F92E-C057-E8B8-8114-0212684B677B}"/>
    </ac:deMkLst>
    <p188:txBody>
      <a:bodyPr/>
      <a:lstStyle/>
      <a:p>
        <a:r>
          <a:rPr lang="nl-BE"/>
          <a:t>Add a table from the M5 or stomething equivelant for a picture to break the dense o the text</a:t>
        </a:r>
      </a:p>
    </p188:txBody>
  </p188:cm>
  <p188:cm id="{A8CCEAA8-717F-458A-9F0F-1A00B4226D35}" authorId="{C00FFE27-4B4B-5AC1-48D0-08AE5831669F}" created="2023-02-15T15:18:24.505">
    <pc:sldMkLst xmlns:pc="http://schemas.microsoft.com/office/powerpoint/2013/main/command">
      <pc:docMk/>
      <pc:sldMk cId="704583387" sldId="344"/>
    </pc:sldMkLst>
    <p188:txBody>
      <a:bodyPr/>
      <a:lstStyle/>
      <a:p>
        <a:r>
          <a:rPr lang="nl-BE"/>
          <a:t>Opperational forecasts much closer to day-to-day operations of business</a:t>
        </a:r>
      </a:p>
    </p188:txBody>
  </p188:cm>
</p188:cmLst>
</file>

<file path=ppt/comments/modernComment_159_3375A3FC.xml><?xml version="1.0" encoding="utf-8"?>
<p188:cmLst xmlns:a="http://schemas.openxmlformats.org/drawingml/2006/main" xmlns:r="http://schemas.openxmlformats.org/officeDocument/2006/relationships" xmlns:p188="http://schemas.microsoft.com/office/powerpoint/2018/8/main">
  <p188:cm id="{EFD79990-A7AD-449B-BC47-56EC9FBE0BCA}" authorId="{C00FFE27-4B4B-5AC1-48D0-08AE5831669F}" created="2023-02-13T19:27:40.788">
    <ac:deMkLst xmlns:ac="http://schemas.microsoft.com/office/drawing/2013/main/command">
      <pc:docMk xmlns:pc="http://schemas.microsoft.com/office/powerpoint/2013/main/command"/>
      <pc:sldMk xmlns:pc="http://schemas.microsoft.com/office/powerpoint/2013/main/command" cId="863347708" sldId="345"/>
      <ac:spMk id="3" creationId="{A848F92E-C057-E8B8-8114-0212684B677B}"/>
    </ac:deMkLst>
    <p188:replyLst>
      <p188:reply id="{A45014EA-41A2-4C0E-84C1-63F670C9889C}" authorId="{C00FFE27-4B4B-5AC1-48D0-08AE5831669F}" created="2023-02-13T19:27:54.681">
        <p188:txBody>
          <a:bodyPr/>
          <a:lstStyle/>
          <a:p>
            <a:r>
              <a:rPr lang="nl-BE"/>
              <a:t>Local Neural Networks as described before</a:t>
            </a:r>
          </a:p>
        </p188:txBody>
      </p188:reply>
      <p188:reply id="{3F4F1BCE-50F4-4D01-B025-4DA4ACC7F7F1}" authorId="{C00FFE27-4B4B-5AC1-48D0-08AE5831669F}" created="2023-02-15T15:12:17.692">
        <p188:txBody>
          <a:bodyPr/>
          <a:lstStyle/>
          <a:p>
            <a:r>
              <a:rPr lang="nl-BE"/>
              <a:t>Some global models like the DeepAR from Amazon were used not much.</a:t>
            </a:r>
          </a:p>
        </p188:txBody>
      </p188:reply>
    </p188:replyLst>
    <p188:txBody>
      <a:bodyPr/>
      <a:lstStyle/>
      <a:p>
        <a:r>
          <a:rPr lang="nl-BE"/>
          <a:t>Statistical methods years of empirical evidence &amp; expertise of Forecasters</a:t>
        </a:r>
      </a:p>
    </p188:txBody>
  </p188:cm>
</p188:cmLst>
</file>

<file path=ppt/comments/modernComment_161_E787CC9D.xml><?xml version="1.0" encoding="utf-8"?>
<p188:cmLst xmlns:a="http://schemas.openxmlformats.org/drawingml/2006/main" xmlns:r="http://schemas.openxmlformats.org/officeDocument/2006/relationships" xmlns:p188="http://schemas.microsoft.com/office/powerpoint/2018/8/main">
  <p188:cm id="{E639065E-F203-4A1E-B505-2CFF902D913F}" authorId="{C00FFE27-4B4B-5AC1-48D0-08AE5831669F}" created="2023-02-13T20:48:28.059">
    <ac:deMkLst xmlns:ac="http://schemas.microsoft.com/office/drawing/2013/main/command">
      <pc:docMk xmlns:pc="http://schemas.microsoft.com/office/powerpoint/2013/main/command"/>
      <pc:sldMk xmlns:pc="http://schemas.microsoft.com/office/powerpoint/2013/main/command" cId="3884436637" sldId="353"/>
      <ac:spMk id="3" creationId="{B5B76E92-318A-17A3-080C-5EE9C33874D1}"/>
    </ac:deMkLst>
    <p188:replyLst>
      <p188:reply id="{F21647B1-CD6D-4A20-9EB9-DE63C22D05F0}" authorId="{C00FFE27-4B4B-5AC1-48D0-08AE5831669F}" created="2023-02-13T20:48:34.295">
        <p188:txBody>
          <a:bodyPr/>
          <a:lstStyle/>
          <a:p>
            <a:r>
              <a:rPr lang="nl-BE"/>
              <a:t>Accurate give scores</a:t>
            </a:r>
          </a:p>
        </p188:txBody>
      </p188:reply>
    </p188:replyLst>
    <p188:txBody>
      <a:bodyPr/>
      <a:lstStyle/>
      <a:p>
        <a:r>
          <a:rPr lang="nl-BE"/>
          <a:t>Early: give time series</a:t>
        </a:r>
      </a:p>
    </p188:txBody>
  </p188:cm>
  <p188:cm id="{BEBD9935-8612-408F-BC93-E7824DF70852}" authorId="{C00FFE27-4B4B-5AC1-48D0-08AE5831669F}" created="2023-02-14T18:25:42.951">
    <pc:sldMkLst xmlns:pc="http://schemas.microsoft.com/office/powerpoint/2013/main/command">
      <pc:docMk/>
      <pc:sldMk cId="1830591291" sldId="282"/>
    </pc:sldMkLst>
    <p188:txBody>
      <a:bodyPr/>
      <a:lstStyle/>
      <a:p>
        <a:r>
          <a:rPr lang="nl-BE"/>
          <a:t>High Variance on Quiz Grades
Low Sum of Max Grades on Quizzes</a:t>
        </a:r>
      </a:p>
    </p188:txBody>
  </p188:cm>
</p188:cmLst>
</file>

<file path=ppt/comments/modernComment_162_63481945.xml><?xml version="1.0" encoding="utf-8"?>
<p188:cmLst xmlns:a="http://schemas.openxmlformats.org/drawingml/2006/main" xmlns:r="http://schemas.openxmlformats.org/officeDocument/2006/relationships" xmlns:p188="http://schemas.microsoft.com/office/powerpoint/2018/8/main">
  <p188:cm id="{111167DE-23DD-440E-B28A-6AD20CF21234}" authorId="{C00FFE27-4B4B-5AC1-48D0-08AE5831669F}" created="2023-02-13T20:48:28.059">
    <ac:deMkLst xmlns:ac="http://schemas.microsoft.com/office/drawing/2013/main/command">
      <pc:docMk xmlns:pc="http://schemas.microsoft.com/office/powerpoint/2013/main/command"/>
      <pc:sldMk xmlns:pc="http://schemas.microsoft.com/office/powerpoint/2013/main/command" cId="1665669445" sldId="354"/>
      <ac:spMk id="3" creationId="{B5B76E92-318A-17A3-080C-5EE9C33874D1}"/>
    </ac:deMkLst>
    <p188:replyLst>
      <p188:reply id="{F21647B1-CD6D-4A20-9EB9-DE63C22D05F0}" authorId="{C00FFE27-4B4B-5AC1-48D0-08AE5831669F}" created="2023-02-13T20:48:34.295">
        <p188:txBody>
          <a:bodyPr/>
          <a:lstStyle/>
          <a:p>
            <a:r>
              <a:rPr lang="nl-BE"/>
              <a:t>Accurate give scores</a:t>
            </a:r>
          </a:p>
        </p188:txBody>
      </p188:reply>
    </p188:replyLst>
    <p188:txBody>
      <a:bodyPr/>
      <a:lstStyle/>
      <a:p>
        <a:r>
          <a:rPr lang="nl-BE"/>
          <a:t>Early: give time series</a:t>
        </a:r>
      </a:p>
    </p188:txBody>
  </p188:cm>
  <p188:cm id="{BAB2177F-1DF3-459F-A581-5A88FD7E08CD}" authorId="{C00FFE27-4B4B-5AC1-48D0-08AE5831669F}" created="2023-02-14T18:25:42.951">
    <pc:sldMkLst xmlns:pc="http://schemas.microsoft.com/office/powerpoint/2013/main/command">
      <pc:docMk/>
      <pc:sldMk cId="1830591291" sldId="282"/>
    </pc:sldMkLst>
    <p188:txBody>
      <a:bodyPr/>
      <a:lstStyle/>
      <a:p>
        <a:r>
          <a:rPr lang="nl-BE"/>
          <a:t>High Variance on Quiz Grades
Low Sum of Max Grades on Quizzes</a:t>
        </a:r>
      </a:p>
    </p188:txBody>
  </p188:cm>
</p188:cmLst>
</file>

<file path=ppt/comments/modernComment_163_A4AB3671.xml><?xml version="1.0" encoding="utf-8"?>
<p188:cmLst xmlns:a="http://schemas.openxmlformats.org/drawingml/2006/main" xmlns:r="http://schemas.openxmlformats.org/officeDocument/2006/relationships" xmlns:p188="http://schemas.microsoft.com/office/powerpoint/2018/8/main">
  <p188:cm id="{E08D1D75-BEA2-4587-A616-A7B0EF20C79B}" authorId="{C00FFE27-4B4B-5AC1-48D0-08AE5831669F}" created="2023-02-13T20:48:28.059">
    <ac:deMkLst xmlns:ac="http://schemas.microsoft.com/office/drawing/2013/main/command">
      <pc:docMk xmlns:pc="http://schemas.microsoft.com/office/powerpoint/2013/main/command"/>
      <pc:sldMk xmlns:pc="http://schemas.microsoft.com/office/powerpoint/2013/main/command" cId="2762684017" sldId="355"/>
      <ac:spMk id="3" creationId="{B5B76E92-318A-17A3-080C-5EE9C33874D1}"/>
    </ac:deMkLst>
    <p188:replyLst>
      <p188:reply id="{F21647B1-CD6D-4A20-9EB9-DE63C22D05F0}" authorId="{C00FFE27-4B4B-5AC1-48D0-08AE5831669F}" created="2023-02-13T20:48:34.295">
        <p188:txBody>
          <a:bodyPr/>
          <a:lstStyle/>
          <a:p>
            <a:r>
              <a:rPr lang="nl-BE"/>
              <a:t>Accurate give scores</a:t>
            </a:r>
          </a:p>
        </p188:txBody>
      </p188:reply>
    </p188:replyLst>
    <p188:txBody>
      <a:bodyPr/>
      <a:lstStyle/>
      <a:p>
        <a:r>
          <a:rPr lang="nl-BE"/>
          <a:t>Early: give time series</a:t>
        </a:r>
      </a:p>
    </p188:txBody>
  </p188:cm>
  <p188:cm id="{1D939924-D244-4510-9ECD-BDD4F59ECBB2}" authorId="{C00FFE27-4B4B-5AC1-48D0-08AE5831669F}" created="2023-02-14T18:25:42.951">
    <pc:sldMkLst xmlns:pc="http://schemas.microsoft.com/office/powerpoint/2013/main/command">
      <pc:docMk/>
      <pc:sldMk cId="1830591291" sldId="282"/>
    </pc:sldMkLst>
    <p188:txBody>
      <a:bodyPr/>
      <a:lstStyle/>
      <a:p>
        <a:r>
          <a:rPr lang="nl-BE"/>
          <a:t>High Variance on Quiz Grades
Low Sum of Max Grades on Quizzes</a:t>
        </a:r>
      </a:p>
    </p188:txBody>
  </p188:cm>
</p188:cmLst>
</file>

<file path=ppt/comments/modernComment_164_3AD8047A.xml><?xml version="1.0" encoding="utf-8"?>
<p188:cmLst xmlns:a="http://schemas.openxmlformats.org/drawingml/2006/main" xmlns:r="http://schemas.openxmlformats.org/officeDocument/2006/relationships" xmlns:p188="http://schemas.microsoft.com/office/powerpoint/2018/8/main">
  <p188:cm id="{9FB1233E-3F0B-4944-A97A-5B81865A799F}" authorId="{C00FFE27-4B4B-5AC1-48D0-08AE5831669F}" created="2023-02-13T20:48:28.059">
    <ac:deMkLst xmlns:ac="http://schemas.microsoft.com/office/drawing/2013/main/command">
      <pc:docMk xmlns:pc="http://schemas.microsoft.com/office/powerpoint/2013/main/command"/>
      <pc:sldMk xmlns:pc="http://schemas.microsoft.com/office/powerpoint/2013/main/command" cId="987235450" sldId="356"/>
      <ac:spMk id="3" creationId="{B5B76E92-318A-17A3-080C-5EE9C33874D1}"/>
    </ac:deMkLst>
    <p188:replyLst>
      <p188:reply id="{F21647B1-CD6D-4A20-9EB9-DE63C22D05F0}" authorId="{C00FFE27-4B4B-5AC1-48D0-08AE5831669F}" created="2023-02-13T20:48:34.295">
        <p188:txBody>
          <a:bodyPr/>
          <a:lstStyle/>
          <a:p>
            <a:r>
              <a:rPr lang="nl-BE"/>
              <a:t>Accurate give scores</a:t>
            </a:r>
          </a:p>
        </p188:txBody>
      </p188:reply>
    </p188:replyLst>
    <p188:txBody>
      <a:bodyPr/>
      <a:lstStyle/>
      <a:p>
        <a:r>
          <a:rPr lang="nl-BE"/>
          <a:t>Early: give time series</a:t>
        </a:r>
      </a:p>
    </p188:txBody>
  </p188:cm>
  <p188:cm id="{891F5C57-4330-49EF-9547-AFB0A8509351}" authorId="{C00FFE27-4B4B-5AC1-48D0-08AE5831669F}" created="2023-02-14T18:25:42.951">
    <pc:sldMkLst xmlns:pc="http://schemas.microsoft.com/office/powerpoint/2013/main/command">
      <pc:docMk/>
      <pc:sldMk cId="1830591291" sldId="282"/>
    </pc:sldMkLst>
    <p188:txBody>
      <a:bodyPr/>
      <a:lstStyle/>
      <a:p>
        <a:r>
          <a:rPr lang="nl-BE"/>
          <a:t>High Variance on Quiz Grades
Low Sum of Max Grades on Quizzes</a:t>
        </a:r>
      </a:p>
    </p188:txBody>
  </p188:cm>
</p188:cmLst>
</file>

<file path=ppt/comments/modernComment_165_64ED1523.xml><?xml version="1.0" encoding="utf-8"?>
<p188:cmLst xmlns:a="http://schemas.openxmlformats.org/drawingml/2006/main" xmlns:r="http://schemas.openxmlformats.org/officeDocument/2006/relationships" xmlns:p188="http://schemas.microsoft.com/office/powerpoint/2018/8/main">
  <p188:cm id="{57FE7B5D-5B1E-428B-A5D8-F4B42C16CCF1}" authorId="{C00FFE27-4B4B-5AC1-48D0-08AE5831669F}" created="2023-02-13T23:29:29.016">
    <pc:sldMkLst xmlns:pc="http://schemas.microsoft.com/office/powerpoint/2013/main/command">
      <pc:docMk/>
      <pc:sldMk cId="165624776" sldId="283"/>
    </pc:sldMkLst>
    <p188:txBody>
      <a:bodyPr/>
      <a:lstStyle/>
      <a:p>
        <a:r>
          <a:rPr lang="nl-BE"/>
          <a:t>Change the title</a:t>
        </a:r>
      </a:p>
    </p188:txBody>
  </p188:cm>
  <p188:cm id="{D8134725-60B3-4528-8F61-3965C94237ED}" authorId="{C00FFE27-4B4B-5AC1-48D0-08AE5831669F}" created="2023-02-14T21:22:32.134">
    <pc:sldMkLst xmlns:pc="http://schemas.microsoft.com/office/powerpoint/2013/main/command">
      <pc:docMk/>
      <pc:sldMk cId="2624569084" sldId="336"/>
    </pc:sldMkLst>
    <p188:txBody>
      <a:bodyPr/>
      <a:lstStyle/>
      <a:p>
        <a:r>
          <a:rPr lang="nl-BE"/>
          <a:t>And carry the limitations of local models. Limited capacity and difficulties in scalling</a:t>
        </a:r>
      </a:p>
    </p188:txBody>
  </p188:cm>
  <p188:cm id="{EA6ECD8A-5DFE-454B-ADED-9E0EFDD3A9EB}" authorId="{C00FFE27-4B4B-5AC1-48D0-08AE5831669F}" created="2023-02-14T21:27:02.638">
    <ac:deMkLst xmlns:ac="http://schemas.microsoft.com/office/drawing/2013/main/command">
      <pc:docMk xmlns:pc="http://schemas.microsoft.com/office/powerpoint/2013/main/command"/>
      <pc:sldMk xmlns:pc="http://schemas.microsoft.com/office/powerpoint/2013/main/command" cId="1693259043" sldId="357"/>
      <ac:spMk id="3" creationId="{48BA27AA-F194-9317-EE31-06AD1D854325}"/>
    </ac:deMkLst>
    <p188:txBody>
      <a:bodyPr/>
      <a:lstStyle/>
      <a:p>
        <a:r>
          <a:rPr lang="nl-BE"/>
          <a:t>Less complex, making them suitable in tasks with limited time series</a:t>
        </a:r>
      </a:p>
    </p188:txBody>
  </p188:cm>
</p188:cmLst>
</file>

<file path=ppt/comments/modernComment_166_FCA694B3.xml><?xml version="1.0" encoding="utf-8"?>
<p188:cmLst xmlns:a="http://schemas.openxmlformats.org/drawingml/2006/main" xmlns:r="http://schemas.openxmlformats.org/officeDocument/2006/relationships" xmlns:p188="http://schemas.microsoft.com/office/powerpoint/2018/8/main">
  <p188:cm id="{AC1968EB-0E75-41FB-BB60-B8455C8E769A}" authorId="{C00FFE27-4B4B-5AC1-48D0-08AE5831669F}" created="2023-02-13T23:29:29.016">
    <pc:sldMkLst xmlns:pc="http://schemas.microsoft.com/office/powerpoint/2013/main/command">
      <pc:docMk/>
      <pc:sldMk cId="165624776" sldId="283"/>
    </pc:sldMkLst>
    <p188:txBody>
      <a:bodyPr/>
      <a:lstStyle/>
      <a:p>
        <a:r>
          <a:rPr lang="nl-BE"/>
          <a:t>Change the title</a:t>
        </a:r>
      </a:p>
    </p188:txBody>
  </p188:cm>
  <p188:cm id="{E838F863-7AEF-4B14-BBFF-8244D63E351A}" authorId="{C00FFE27-4B4B-5AC1-48D0-08AE5831669F}" created="2023-02-14T21:22:32.134">
    <pc:sldMkLst xmlns:pc="http://schemas.microsoft.com/office/powerpoint/2013/main/command">
      <pc:docMk/>
      <pc:sldMk cId="2624569084" sldId="336"/>
    </pc:sldMkLst>
    <p188:txBody>
      <a:bodyPr/>
      <a:lstStyle/>
      <a:p>
        <a:r>
          <a:rPr lang="nl-BE"/>
          <a:t>And carry the limitations of local models. Limited capacity and difficulties in scalling</a:t>
        </a:r>
      </a:p>
    </p188:txBody>
  </p188:cm>
  <p188:cm id="{1B228A06-5AC1-498B-862D-A96F0ECFE33B}" authorId="{C00FFE27-4B4B-5AC1-48D0-08AE5831669F}" created="2023-02-14T21:27:02.638">
    <ac:deMkLst xmlns:ac="http://schemas.microsoft.com/office/drawing/2013/main/command">
      <pc:docMk xmlns:pc="http://schemas.microsoft.com/office/powerpoint/2013/main/command"/>
      <pc:sldMk xmlns:pc="http://schemas.microsoft.com/office/powerpoint/2013/main/command" cId="4238775475" sldId="358"/>
      <ac:spMk id="3" creationId="{48BA27AA-F194-9317-EE31-06AD1D854325}"/>
    </ac:deMkLst>
    <p188:txBody>
      <a:bodyPr/>
      <a:lstStyle/>
      <a:p>
        <a:r>
          <a:rPr lang="nl-BE"/>
          <a:t>Less complex, making them suitable in tasks with limited time series</a:t>
        </a:r>
      </a:p>
    </p188:txBody>
  </p188:cm>
</p188:cmLst>
</file>

<file path=ppt/comments/modernComment_167_D5426141.xml><?xml version="1.0" encoding="utf-8"?>
<p188:cmLst xmlns:a="http://schemas.openxmlformats.org/drawingml/2006/main" xmlns:r="http://schemas.openxmlformats.org/officeDocument/2006/relationships" xmlns:p188="http://schemas.microsoft.com/office/powerpoint/2018/8/main">
  <p188:cm id="{91A6A768-113D-423A-9D17-7B71BCEF78E2}" authorId="{C00FFE27-4B4B-5AC1-48D0-08AE5831669F}" created="2023-02-13T22:45:01.775">
    <ac:deMkLst xmlns:ac="http://schemas.microsoft.com/office/drawing/2013/main/command">
      <pc:docMk xmlns:pc="http://schemas.microsoft.com/office/powerpoint/2013/main/command"/>
      <pc:sldMk xmlns:pc="http://schemas.microsoft.com/office/powerpoint/2013/main/command" cId="3577897281" sldId="359"/>
      <ac:spMk id="3" creationId="{F6436400-0C2B-D1EA-7348-7A6D826B1691}"/>
    </ac:deMkLst>
    <p188:txBody>
      <a:bodyPr/>
      <a:lstStyle/>
      <a:p>
        <a:r>
          <a:rPr lang="nl-BE"/>
          <a:t>Check if there reports of archiv about deep learning or daily neural network models</a:t>
        </a:r>
      </a:p>
    </p188:txBody>
  </p188:cm>
  <p188:cm id="{8FE08EBA-0CBF-4CC8-9439-AEA8AAF550F8}" authorId="{C00FFE27-4B4B-5AC1-48D0-08AE5831669F}" created="2023-02-13T22:58:34.181">
    <ac:deMkLst xmlns:ac="http://schemas.microsoft.com/office/drawing/2013/main/command">
      <pc:docMk xmlns:pc="http://schemas.microsoft.com/office/powerpoint/2013/main/command"/>
      <pc:sldMk xmlns:pc="http://schemas.microsoft.com/office/powerpoint/2013/main/command" cId="3577897281" sldId="359"/>
      <ac:spMk id="3" creationId="{F6436400-0C2B-D1EA-7348-7A6D826B1691}"/>
    </ac:deMkLst>
    <p188:txBody>
      <a:bodyPr/>
      <a:lstStyle/>
      <a:p>
        <a:r>
          <a:rPr lang="nl-BE"/>
          <a:t>No proper evaluation, cherry picked datasets with no benchmarks.
Inability to exist in production.. No rebust etc</a:t>
        </a:r>
      </a:p>
    </p188:txBody>
  </p188:cm>
  <p188:cm id="{29223E88-3D24-44B5-A73F-0B009FF91B81}" authorId="{C00FFE27-4B4B-5AC1-48D0-08AE5831669F}" created="2023-02-13T22:58:53.246">
    <ac:deMkLst xmlns:ac="http://schemas.microsoft.com/office/drawing/2013/main/command">
      <pc:docMk xmlns:pc="http://schemas.microsoft.com/office/powerpoint/2013/main/command"/>
      <pc:sldMk xmlns:pc="http://schemas.microsoft.com/office/powerpoint/2013/main/command" cId="3577897281" sldId="359"/>
      <ac:spMk id="3" creationId="{F6436400-0C2B-D1EA-7348-7A6D826B1691}"/>
    </ac:deMkLst>
    <p188:txBody>
      <a:bodyPr/>
      <a:lstStyle/>
      <a:p>
        <a:r>
          <a:rPr lang="nl-BE"/>
          <a:t>Pictures of the two models...say significant benefits to each appliaction.. But can you spot the amount of complexity in these systems?</a:t>
        </a:r>
      </a:p>
    </p188:txBody>
  </p188:cm>
  <p188:cm id="{F6791E4E-1314-4C4C-90C9-EE6899E2A11D}" authorId="{C00FFE27-4B4B-5AC1-48D0-08AE5831669F}" created="2023-02-13T23:14:01.177">
    <pc:sldMkLst xmlns:pc="http://schemas.microsoft.com/office/powerpoint/2013/main/command">
      <pc:docMk/>
      <pc:sldMk cId="1839048954" sldId="291"/>
    </pc:sldMkLst>
    <p188:txBody>
      <a:bodyPr/>
      <a:lstStyle/>
      <a:p>
        <a:r>
          <a:rPr lang="nl-BE"/>
          <a:t>Team of data scientistis, data and ml engineers to maintain and scale Deep Learning Models</a:t>
        </a:r>
      </a:p>
    </p188:txBody>
  </p188:cm>
</p188:cmLst>
</file>

<file path=ppt/comments/modernComment_168_28B5E07C.xml><?xml version="1.0" encoding="utf-8"?>
<p188:cmLst xmlns:a="http://schemas.openxmlformats.org/drawingml/2006/main" xmlns:r="http://schemas.openxmlformats.org/officeDocument/2006/relationships" xmlns:p188="http://schemas.microsoft.com/office/powerpoint/2018/8/main">
  <p188:cm id="{E5353A5F-FC73-47BE-842F-BE2A5BB68E21}" authorId="{C00FFE27-4B4B-5AC1-48D0-08AE5831669F}" created="2023-02-13T22:45:01.775">
    <ac:deMkLst xmlns:ac="http://schemas.microsoft.com/office/drawing/2013/main/command">
      <pc:docMk xmlns:pc="http://schemas.microsoft.com/office/powerpoint/2013/main/command"/>
      <pc:sldMk xmlns:pc="http://schemas.microsoft.com/office/powerpoint/2013/main/command" cId="683008124" sldId="360"/>
      <ac:spMk id="3" creationId="{F6436400-0C2B-D1EA-7348-7A6D826B1691}"/>
    </ac:deMkLst>
    <p188:txBody>
      <a:bodyPr/>
      <a:lstStyle/>
      <a:p>
        <a:r>
          <a:rPr lang="nl-BE"/>
          <a:t>Check if there reports of archiv about deep learning or daily neural network models</a:t>
        </a:r>
      </a:p>
    </p188:txBody>
  </p188:cm>
  <p188:cm id="{1A106D09-4EC7-4B28-9E9D-28C5E8EADF6C}" authorId="{C00FFE27-4B4B-5AC1-48D0-08AE5831669F}" created="2023-02-13T22:58:34.181">
    <ac:deMkLst xmlns:ac="http://schemas.microsoft.com/office/drawing/2013/main/command">
      <pc:docMk xmlns:pc="http://schemas.microsoft.com/office/powerpoint/2013/main/command"/>
      <pc:sldMk xmlns:pc="http://schemas.microsoft.com/office/powerpoint/2013/main/command" cId="683008124" sldId="360"/>
      <ac:spMk id="3" creationId="{F6436400-0C2B-D1EA-7348-7A6D826B1691}"/>
    </ac:deMkLst>
    <p188:txBody>
      <a:bodyPr/>
      <a:lstStyle/>
      <a:p>
        <a:r>
          <a:rPr lang="nl-BE"/>
          <a:t>No proper evaluation, cherry picked datasets with no benchmarks.
Inability to exist in production.. No rebust etc</a:t>
        </a:r>
      </a:p>
    </p188:txBody>
  </p188:cm>
  <p188:cm id="{65B28417-BB59-4C37-8012-439303BC026D}" authorId="{C00FFE27-4B4B-5AC1-48D0-08AE5831669F}" created="2023-02-13T22:58:53.246">
    <ac:deMkLst xmlns:ac="http://schemas.microsoft.com/office/drawing/2013/main/command">
      <pc:docMk xmlns:pc="http://schemas.microsoft.com/office/powerpoint/2013/main/command"/>
      <pc:sldMk xmlns:pc="http://schemas.microsoft.com/office/powerpoint/2013/main/command" cId="683008124" sldId="360"/>
      <ac:spMk id="3" creationId="{F6436400-0C2B-D1EA-7348-7A6D826B1691}"/>
    </ac:deMkLst>
    <p188:txBody>
      <a:bodyPr/>
      <a:lstStyle/>
      <a:p>
        <a:r>
          <a:rPr lang="nl-BE"/>
          <a:t>Pictures of the two models...say significant benefits to each appliaction.. But can you spot the amount of complexity in these systems?</a:t>
        </a:r>
      </a:p>
    </p188:txBody>
  </p188:cm>
  <p188:cm id="{9383C9A5-3586-4673-B209-856DA09F1DA6}" authorId="{C00FFE27-4B4B-5AC1-48D0-08AE5831669F}" created="2023-02-13T23:14:01.177">
    <pc:sldMkLst xmlns:pc="http://schemas.microsoft.com/office/powerpoint/2013/main/command">
      <pc:docMk/>
      <pc:sldMk cId="1839048954" sldId="291"/>
    </pc:sldMkLst>
    <p188:txBody>
      <a:bodyPr/>
      <a:lstStyle/>
      <a:p>
        <a:r>
          <a:rPr lang="nl-BE"/>
          <a:t>Team of data scientistis, data and ml engineers to maintain and scale Deep Learning Models</a:t>
        </a:r>
      </a:p>
    </p188:txBody>
  </p188:cm>
</p188:cmLst>
</file>

<file path=ppt/comments/modernComment_169_171A7CE0.xml><?xml version="1.0" encoding="utf-8"?>
<p188:cmLst xmlns:a="http://schemas.openxmlformats.org/drawingml/2006/main" xmlns:r="http://schemas.openxmlformats.org/officeDocument/2006/relationships" xmlns:p188="http://schemas.microsoft.com/office/powerpoint/2018/8/main">
  <p188:cm id="{A60AD555-4BBD-4788-8C76-38CD2B40E6CA}" authorId="{C00FFE27-4B4B-5AC1-48D0-08AE5831669F}" created="2023-02-14T18:43:46.789">
    <ac:deMkLst xmlns:ac="http://schemas.microsoft.com/office/drawing/2013/main/command">
      <pc:docMk xmlns:pc="http://schemas.microsoft.com/office/powerpoint/2013/main/command"/>
      <pc:sldMk xmlns:pc="http://schemas.microsoft.com/office/powerpoint/2013/main/command" cId="387611872" sldId="361"/>
      <ac:spMk id="3" creationId="{4F247010-58F2-973B-48F3-08655FF507EB}"/>
    </ac:deMkLst>
    <p188:txBody>
      <a:bodyPr/>
      <a:lstStyle/>
      <a:p>
        <a:r>
          <a:rPr lang="nl-BE"/>
          <a:t>Always, always evaluate and re-evaluate your models.</a:t>
        </a:r>
      </a:p>
    </p188:txBody>
  </p188:cm>
</p188:cmLst>
</file>

<file path=ppt/comments/modernComment_170_B8C2E081.xml><?xml version="1.0" encoding="utf-8"?>
<p188:cmLst xmlns:a="http://schemas.openxmlformats.org/drawingml/2006/main" xmlns:r="http://schemas.openxmlformats.org/officeDocument/2006/relationships" xmlns:p188="http://schemas.microsoft.com/office/powerpoint/2018/8/main">
  <p188:cm id="{F0E0ED9E-F4E4-4460-96FC-5DD07D0AE705}" authorId="{C00FFE27-4B4B-5AC1-48D0-08AE5831669F}" created="2023-02-13T20:07:35.892">
    <ac:deMkLst xmlns:ac="http://schemas.microsoft.com/office/drawing/2013/main/command">
      <pc:docMk xmlns:pc="http://schemas.microsoft.com/office/powerpoint/2013/main/command"/>
      <pc:sldMk xmlns:pc="http://schemas.microsoft.com/office/powerpoint/2013/main/command" cId="3099779201" sldId="368"/>
      <ac:spMk id="3" creationId="{5D7608F1-27D1-5492-ED37-B191F21A3201}"/>
    </ac:deMkLst>
    <p188:txBody>
      <a:bodyPr/>
      <a:lstStyle/>
      <a:p>
        <a:r>
          <a:rPr lang="nl-BE"/>
          <a:t>GBDTs exceel with an accurate feature space. The can select the most informative features from a big pool of features and penalize the rest</a:t>
        </a:r>
      </a:p>
    </p188:txBody>
  </p188:cm>
</p188:cmLst>
</file>

<file path=ppt/comments/modernComment_171_69D9A85C.xml><?xml version="1.0" encoding="utf-8"?>
<p188:cmLst xmlns:a="http://schemas.openxmlformats.org/drawingml/2006/main" xmlns:r="http://schemas.openxmlformats.org/officeDocument/2006/relationships" xmlns:p188="http://schemas.microsoft.com/office/powerpoint/2018/8/main">
  <p188:cm id="{0D521114-938F-486A-8B58-03C35D7ABE77}" authorId="{C00FFE27-4B4B-5AC1-48D0-08AE5831669F}" created="2023-02-13T20:07:35.892">
    <ac:deMkLst xmlns:ac="http://schemas.microsoft.com/office/drawing/2013/main/command">
      <pc:docMk xmlns:pc="http://schemas.microsoft.com/office/powerpoint/2013/main/command"/>
      <pc:sldMk xmlns:pc="http://schemas.microsoft.com/office/powerpoint/2013/main/command" cId="1775872092" sldId="369"/>
      <ac:spMk id="3" creationId="{5D7608F1-27D1-5492-ED37-B191F21A3201}"/>
    </ac:deMkLst>
    <p188:txBody>
      <a:bodyPr/>
      <a:lstStyle/>
      <a:p>
        <a:r>
          <a:rPr lang="nl-BE"/>
          <a:t>GBDTs exceel with an accurate feature space. The can select the most informative features from a big pool of features and penalize the rest</a:t>
        </a:r>
      </a:p>
    </p188:txBody>
  </p188:cm>
</p188:cmLst>
</file>

<file path=ppt/comments/modernComment_172_F4A99B2C.xml><?xml version="1.0" encoding="utf-8"?>
<p188:cmLst xmlns:a="http://schemas.openxmlformats.org/drawingml/2006/main" xmlns:r="http://schemas.openxmlformats.org/officeDocument/2006/relationships" xmlns:p188="http://schemas.microsoft.com/office/powerpoint/2018/8/main">
  <p188:cm id="{8F2D3E70-9165-42F7-8BFD-6B5EE637ECA2}" authorId="{C00FFE27-4B4B-5AC1-48D0-08AE5831669F}" created="2023-02-13T20:07:35.892">
    <ac:deMkLst xmlns:ac="http://schemas.microsoft.com/office/drawing/2013/main/command">
      <pc:docMk xmlns:pc="http://schemas.microsoft.com/office/powerpoint/2013/main/command"/>
      <pc:sldMk xmlns:pc="http://schemas.microsoft.com/office/powerpoint/2013/main/command" cId="4104756012" sldId="370"/>
      <ac:spMk id="3" creationId="{5D7608F1-27D1-5492-ED37-B191F21A3201}"/>
    </ac:deMkLst>
    <p188:txBody>
      <a:bodyPr/>
      <a:lstStyle/>
      <a:p>
        <a:r>
          <a:rPr lang="nl-BE"/>
          <a:t>GBDTs exceel with an accurate feature space. The can select the most informative features from a big pool of features and penalize the rest</a:t>
        </a:r>
      </a:p>
    </p188:txBody>
  </p188:cm>
</p188:cmLst>
</file>

<file path=ppt/comments/modernComment_173_2DD5ED2B.xml><?xml version="1.0" encoding="utf-8"?>
<p188:cmLst xmlns:a="http://schemas.openxmlformats.org/drawingml/2006/main" xmlns:r="http://schemas.openxmlformats.org/officeDocument/2006/relationships" xmlns:p188="http://schemas.microsoft.com/office/powerpoint/2018/8/main">
  <p188:cm id="{F1E6E6EE-3A81-4870-A299-CFD1213D533E}" authorId="{C00FFE27-4B4B-5AC1-48D0-08AE5831669F}" created="2023-02-13T20:07:35.892">
    <ac:deMkLst xmlns:ac="http://schemas.microsoft.com/office/drawing/2013/main/command">
      <pc:docMk xmlns:pc="http://schemas.microsoft.com/office/powerpoint/2013/main/command"/>
      <pc:sldMk xmlns:pc="http://schemas.microsoft.com/office/powerpoint/2013/main/command" cId="768994603" sldId="371"/>
      <ac:spMk id="3" creationId="{5D7608F1-27D1-5492-ED37-B191F21A3201}"/>
    </ac:deMkLst>
    <p188:txBody>
      <a:bodyPr/>
      <a:lstStyle/>
      <a:p>
        <a:r>
          <a:rPr lang="nl-BE"/>
          <a:t>GBDTs exceel with an accurate feature space. The can select the most informative features from a big pool of features and penalize the rest</a:t>
        </a:r>
      </a:p>
    </p188:txBody>
  </p188:cm>
</p188:cmLst>
</file>

<file path=ppt/comments/modernComment_174_82FAE447.xml><?xml version="1.0" encoding="utf-8"?>
<p188:cmLst xmlns:a="http://schemas.openxmlformats.org/drawingml/2006/main" xmlns:r="http://schemas.openxmlformats.org/officeDocument/2006/relationships" xmlns:p188="http://schemas.microsoft.com/office/powerpoint/2018/8/main">
  <p188:cm id="{8EDC5EEE-16A9-4567-B18C-88164F274208}" authorId="{C00FFE27-4B4B-5AC1-48D0-08AE5831669F}" created="2023-02-13T20:17:13.519">
    <ac:deMkLst xmlns:ac="http://schemas.microsoft.com/office/drawing/2013/main/command">
      <pc:docMk xmlns:pc="http://schemas.microsoft.com/office/powerpoint/2013/main/command"/>
      <pc:sldMk xmlns:pc="http://schemas.microsoft.com/office/powerpoint/2013/main/command" cId="2572508930" sldId="312"/>
      <ac:spMk id="3" creationId="{D41C67A3-DE87-9BBD-9B83-382F3977F615}"/>
    </ac:deMkLst>
    <p188:txBody>
      <a:bodyPr/>
      <a:lstStyle/>
      <a:p>
        <a:r>
          <a:rPr lang="nl-BE"/>
          <a:t>In contrast with Neural Networks, we need to describe the given time series to the model. 
That makes feature selection &amp; engineering the most important step.</a:t>
        </a:r>
      </a:p>
    </p188:txBody>
  </p188:cm>
  <p188:cm id="{5014A75E-7BA6-487E-9642-DB9FEF9E9F92}" authorId="{C00FFE27-4B4B-5AC1-48D0-08AE5831669F}" created="2023-02-13T20:17:20.477">
    <ac:deMkLst xmlns:ac="http://schemas.microsoft.com/office/drawing/2013/main/command">
      <pc:docMk xmlns:pc="http://schemas.microsoft.com/office/powerpoint/2013/main/command"/>
      <pc:sldMk xmlns:pc="http://schemas.microsoft.com/office/powerpoint/2013/main/command" cId="2572508930" sldId="312"/>
      <ac:spMk id="3" creationId="{D41C67A3-DE87-9BBD-9B83-382F3977F615}"/>
    </ac:deMkLst>
    <p188:txBody>
      <a:bodyPr/>
      <a:lstStyle/>
      <a:p>
        <a:r>
          <a:rPr lang="nl-BE"/>
          <a:t>Add pictures with each step</a:t>
        </a:r>
      </a:p>
    </p188:txBody>
  </p188:cm>
</p188: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gradFill flip="none" rotWithShape="1">
          <a:gsLst>
            <a:gs pos="100000">
              <a:srgbClr val="860000"/>
            </a:gs>
            <a:gs pos="75000">
              <a:srgbClr val="B00000"/>
            </a:gs>
            <a:gs pos="50000">
              <a:srgbClr val="C00000"/>
            </a:gs>
            <a:gs pos="26000">
              <a:srgbClr val="E01717"/>
            </a:gs>
            <a:gs pos="0">
              <a:srgbClr val="FF5757"/>
            </a:gs>
          </a:gsLst>
          <a:lin ang="27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19027-96EC-E5B0-D224-B348F1EFBE1A}"/>
              </a:ext>
            </a:extLst>
          </p:cNvPr>
          <p:cNvSpPr>
            <a:spLocks noGrp="1"/>
          </p:cNvSpPr>
          <p:nvPr>
            <p:ph type="ctrTitle"/>
          </p:nvPr>
        </p:nvSpPr>
        <p:spPr>
          <a:xfrm>
            <a:off x="688256" y="778545"/>
            <a:ext cx="9075175" cy="2387595"/>
          </a:xfrm>
        </p:spPr>
        <p:txBody>
          <a:bodyPr anchor="b"/>
          <a:lstStyle>
            <a:lvl1pPr algn="ctr">
              <a:defRPr sz="6000"/>
            </a:lvl1pPr>
          </a:lstStyle>
          <a:p>
            <a:r>
              <a:rPr lang="en-US" dirty="0"/>
              <a:t>Click to edit Master title style</a:t>
            </a:r>
            <a:endParaRPr lang="nl-BE" dirty="0"/>
          </a:p>
        </p:txBody>
      </p:sp>
      <p:sp>
        <p:nvSpPr>
          <p:cNvPr id="3" name="Subtitle 2">
            <a:extLst>
              <a:ext uri="{FF2B5EF4-FFF2-40B4-BE49-F238E27FC236}">
                <a16:creationId xmlns:a16="http://schemas.microsoft.com/office/drawing/2014/main" id="{23C07823-B052-8158-6AFE-96890E5A8D9F}"/>
              </a:ext>
            </a:extLst>
          </p:cNvPr>
          <p:cNvSpPr>
            <a:spLocks noGrp="1"/>
          </p:cNvSpPr>
          <p:nvPr>
            <p:ph type="subTitle" idx="1"/>
          </p:nvPr>
        </p:nvSpPr>
        <p:spPr>
          <a:xfrm>
            <a:off x="543232" y="3429000"/>
            <a:ext cx="7610168" cy="15564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BE"/>
          </a:p>
        </p:txBody>
      </p:sp>
      <p:sp>
        <p:nvSpPr>
          <p:cNvPr id="4" name="Date Placeholder 3">
            <a:extLst>
              <a:ext uri="{FF2B5EF4-FFF2-40B4-BE49-F238E27FC236}">
                <a16:creationId xmlns:a16="http://schemas.microsoft.com/office/drawing/2014/main" id="{99C9462A-7024-826F-162A-D27C3517178D}"/>
              </a:ext>
            </a:extLst>
          </p:cNvPr>
          <p:cNvSpPr>
            <a:spLocks noGrp="1"/>
          </p:cNvSpPr>
          <p:nvPr>
            <p:ph type="dt" sz="half" idx="10"/>
          </p:nvPr>
        </p:nvSpPr>
        <p:spPr/>
        <p:txBody>
          <a:bodyPr/>
          <a:lstStyle/>
          <a:p>
            <a:fld id="{97901013-C3BF-4595-BE49-338D83AC0890}" type="datetimeFigureOut">
              <a:rPr lang="nl-BE" smtClean="0"/>
              <a:t>16/02/2023</a:t>
            </a:fld>
            <a:endParaRPr lang="nl-BE"/>
          </a:p>
        </p:txBody>
      </p:sp>
      <p:sp>
        <p:nvSpPr>
          <p:cNvPr id="5" name="Footer Placeholder 4">
            <a:extLst>
              <a:ext uri="{FF2B5EF4-FFF2-40B4-BE49-F238E27FC236}">
                <a16:creationId xmlns:a16="http://schemas.microsoft.com/office/drawing/2014/main" id="{2A93CBCD-5009-A8C6-8256-4770A6419920}"/>
              </a:ext>
            </a:extLst>
          </p:cNvPr>
          <p:cNvSpPr>
            <a:spLocks noGrp="1"/>
          </p:cNvSpPr>
          <p:nvPr>
            <p:ph type="ftr" sz="quarter" idx="11"/>
          </p:nvPr>
        </p:nvSpPr>
        <p:spPr/>
        <p:txBody>
          <a:bodyPr/>
          <a:lstStyle/>
          <a:p>
            <a:endParaRPr lang="nl-BE"/>
          </a:p>
        </p:txBody>
      </p:sp>
      <p:sp>
        <p:nvSpPr>
          <p:cNvPr id="6" name="Slide Number Placeholder 5">
            <a:extLst>
              <a:ext uri="{FF2B5EF4-FFF2-40B4-BE49-F238E27FC236}">
                <a16:creationId xmlns:a16="http://schemas.microsoft.com/office/drawing/2014/main" id="{F15665FC-A0D6-E8D2-4E83-329F1D876A5E}"/>
              </a:ext>
            </a:extLst>
          </p:cNvPr>
          <p:cNvSpPr>
            <a:spLocks noGrp="1"/>
          </p:cNvSpPr>
          <p:nvPr>
            <p:ph type="sldNum" sz="quarter" idx="12"/>
          </p:nvPr>
        </p:nvSpPr>
        <p:spPr/>
        <p:txBody>
          <a:bodyPr/>
          <a:lstStyle/>
          <a:p>
            <a:fld id="{981B8505-D6C9-4A72-8B21-07ABB6A6FFEB}" type="slidenum">
              <a:rPr lang="nl-BE" smtClean="0"/>
              <a:t>‹#›</a:t>
            </a:fld>
            <a:endParaRPr lang="nl-BE"/>
          </a:p>
        </p:txBody>
      </p:sp>
      <p:cxnSp>
        <p:nvCxnSpPr>
          <p:cNvPr id="8" name="Straight Connector 7">
            <a:extLst>
              <a:ext uri="{FF2B5EF4-FFF2-40B4-BE49-F238E27FC236}">
                <a16:creationId xmlns:a16="http://schemas.microsoft.com/office/drawing/2014/main" id="{0F5A55A3-0EC0-4681-9677-82F5CD16A194}"/>
              </a:ext>
            </a:extLst>
          </p:cNvPr>
          <p:cNvCxnSpPr/>
          <p:nvPr userDrawn="1"/>
        </p:nvCxnSpPr>
        <p:spPr>
          <a:xfrm>
            <a:off x="688257" y="5270092"/>
            <a:ext cx="1076632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E8C6126-1C0B-494B-D6FC-2EEAFFE4561F}"/>
              </a:ext>
            </a:extLst>
          </p:cNvPr>
          <p:cNvCxnSpPr/>
          <p:nvPr userDrawn="1"/>
        </p:nvCxnSpPr>
        <p:spPr>
          <a:xfrm>
            <a:off x="688257" y="339214"/>
            <a:ext cx="1076632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233936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432"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A9696-EE6D-57F4-A2D5-DB508A5DC5E9}"/>
              </a:ext>
            </a:extLst>
          </p:cNvPr>
          <p:cNvSpPr>
            <a:spLocks noGrp="1"/>
          </p:cNvSpPr>
          <p:nvPr>
            <p:ph type="title"/>
          </p:nvPr>
        </p:nvSpPr>
        <p:spPr>
          <a:xfrm>
            <a:off x="381574" y="384573"/>
            <a:ext cx="10515600" cy="903236"/>
          </a:xfrm>
        </p:spPr>
        <p:txBody>
          <a:bodyPr/>
          <a:lstStyle/>
          <a:p>
            <a:r>
              <a:rPr lang="en-US" dirty="0"/>
              <a:t>Click to edit Master title style</a:t>
            </a:r>
            <a:endParaRPr lang="nl-BE" dirty="0"/>
          </a:p>
        </p:txBody>
      </p:sp>
      <p:sp>
        <p:nvSpPr>
          <p:cNvPr id="8" name="Flowchart: Process 7">
            <a:extLst>
              <a:ext uri="{FF2B5EF4-FFF2-40B4-BE49-F238E27FC236}">
                <a16:creationId xmlns:a16="http://schemas.microsoft.com/office/drawing/2014/main" id="{DA90351D-B543-35E9-8F7A-F288CB7176B6}"/>
              </a:ext>
            </a:extLst>
          </p:cNvPr>
          <p:cNvSpPr/>
          <p:nvPr userDrawn="1"/>
        </p:nvSpPr>
        <p:spPr>
          <a:xfrm>
            <a:off x="10116" y="-31531"/>
            <a:ext cx="12181884" cy="349206"/>
          </a:xfrm>
          <a:prstGeom prst="flowChartProcess">
            <a:avLst/>
          </a:prstGeom>
          <a:gradFill>
            <a:gsLst>
              <a:gs pos="100000">
                <a:srgbClr val="700000"/>
              </a:gs>
              <a:gs pos="75000">
                <a:srgbClr val="B00000"/>
              </a:gs>
              <a:gs pos="50000">
                <a:srgbClr val="C00000"/>
              </a:gs>
              <a:gs pos="25000">
                <a:srgbClr val="FF1515"/>
              </a:gs>
              <a:gs pos="0">
                <a:srgbClr val="FF5757"/>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pattFill prst="pct70">
                <a:fgClr>
                  <a:srgbClr val="FF2D2D"/>
                </a:fgClr>
                <a:bgClr>
                  <a:schemeClr val="bg1"/>
                </a:bgClr>
              </a:pattFill>
            </a:endParaRPr>
          </a:p>
        </p:txBody>
      </p:sp>
      <p:grpSp>
        <p:nvGrpSpPr>
          <p:cNvPr id="9" name="Google Shape;2576;p48">
            <a:extLst>
              <a:ext uri="{FF2B5EF4-FFF2-40B4-BE49-F238E27FC236}">
                <a16:creationId xmlns:a16="http://schemas.microsoft.com/office/drawing/2014/main" id="{2A4DE055-976A-FE8D-B5EC-FED9C1C91E6E}"/>
              </a:ext>
            </a:extLst>
          </p:cNvPr>
          <p:cNvGrpSpPr/>
          <p:nvPr userDrawn="1"/>
        </p:nvGrpSpPr>
        <p:grpSpPr>
          <a:xfrm rot="10800000" flipH="1" flipV="1">
            <a:off x="13247585" y="-3465974"/>
            <a:ext cx="45719" cy="45719"/>
            <a:chOff x="-1597345" y="233060"/>
            <a:chExt cx="9980362" cy="3571176"/>
          </a:xfrm>
        </p:grpSpPr>
        <p:sp>
          <p:nvSpPr>
            <p:cNvPr id="10" name="Google Shape;2577;p48">
              <a:extLst>
                <a:ext uri="{FF2B5EF4-FFF2-40B4-BE49-F238E27FC236}">
                  <a16:creationId xmlns:a16="http://schemas.microsoft.com/office/drawing/2014/main" id="{9197819F-0ED3-7245-193C-56FA2BF57534}"/>
                </a:ext>
              </a:extLst>
            </p:cNvPr>
            <p:cNvSpPr/>
            <p:nvPr/>
          </p:nvSpPr>
          <p:spPr>
            <a:xfrm rot="10800000" flipH="1">
              <a:off x="-1597345" y="1616463"/>
              <a:ext cx="2376671" cy="2156850"/>
            </a:xfrm>
            <a:custGeom>
              <a:avLst/>
              <a:gdLst/>
              <a:ahLst/>
              <a:cxnLst/>
              <a:rect l="l" t="t" r="r" b="b"/>
              <a:pathLst>
                <a:path w="2376671" h="2156850" extrusionOk="0">
                  <a:moveTo>
                    <a:pt x="1664335" y="2157309"/>
                  </a:moveTo>
                  <a:lnTo>
                    <a:pt x="1190567" y="618909"/>
                  </a:lnTo>
                  <a:lnTo>
                    <a:pt x="716799" y="2157309"/>
                  </a:lnTo>
                  <a:lnTo>
                    <a:pt x="274" y="2157309"/>
                  </a:lnTo>
                  <a:lnTo>
                    <a:pt x="775544" y="469"/>
                  </a:lnTo>
                  <a:lnTo>
                    <a:pt x="1601686" y="459"/>
                  </a:lnTo>
                  <a:lnTo>
                    <a:pt x="2376945" y="2157309"/>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1" name="Google Shape;2578;p48">
              <a:extLst>
                <a:ext uri="{FF2B5EF4-FFF2-40B4-BE49-F238E27FC236}">
                  <a16:creationId xmlns:a16="http://schemas.microsoft.com/office/drawing/2014/main" id="{F58FEACF-7378-E381-4430-3789976C7A25}"/>
                </a:ext>
              </a:extLst>
            </p:cNvPr>
            <p:cNvSpPr/>
            <p:nvPr/>
          </p:nvSpPr>
          <p:spPr>
            <a:xfrm rot="10800000" flipH="1">
              <a:off x="943753" y="1616470"/>
              <a:ext cx="669528" cy="2156859"/>
            </a:xfrm>
            <a:custGeom>
              <a:avLst/>
              <a:gdLst/>
              <a:ahLst/>
              <a:cxnLst/>
              <a:rect l="l" t="t" r="r" b="b"/>
              <a:pathLst>
                <a:path w="669528" h="2156859" extrusionOk="0">
                  <a:moveTo>
                    <a:pt x="669528" y="140"/>
                  </a:moveTo>
                  <a:lnTo>
                    <a:pt x="0" y="140"/>
                  </a:lnTo>
                  <a:lnTo>
                    <a:pt x="0" y="2157000"/>
                  </a:lnTo>
                  <a:lnTo>
                    <a:pt x="669528" y="2157000"/>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2" name="Google Shape;2579;p48">
              <a:extLst>
                <a:ext uri="{FF2B5EF4-FFF2-40B4-BE49-F238E27FC236}">
                  <a16:creationId xmlns:a16="http://schemas.microsoft.com/office/drawing/2014/main" id="{DB3CD339-B326-BFD3-7760-8596FA2ED957}"/>
                </a:ext>
              </a:extLst>
            </p:cNvPr>
            <p:cNvSpPr/>
            <p:nvPr/>
          </p:nvSpPr>
          <p:spPr>
            <a:xfrm rot="10800000" flipH="1">
              <a:off x="1773807" y="1616468"/>
              <a:ext cx="2376670" cy="2156860"/>
            </a:xfrm>
            <a:custGeom>
              <a:avLst/>
              <a:gdLst/>
              <a:ahLst/>
              <a:cxnLst/>
              <a:rect l="l" t="t" r="r" b="b"/>
              <a:pathLst>
                <a:path w="2376670" h="2156860" extrusionOk="0">
                  <a:moveTo>
                    <a:pt x="1190854" y="618757"/>
                  </a:moveTo>
                  <a:lnTo>
                    <a:pt x="1664622" y="2157167"/>
                  </a:lnTo>
                  <a:lnTo>
                    <a:pt x="2377232" y="2157167"/>
                  </a:lnTo>
                  <a:lnTo>
                    <a:pt x="1601972" y="307"/>
                  </a:lnTo>
                  <a:lnTo>
                    <a:pt x="775820" y="307"/>
                  </a:lnTo>
                  <a:lnTo>
                    <a:pt x="560" y="2157167"/>
                  </a:lnTo>
                  <a:lnTo>
                    <a:pt x="717086" y="2157167"/>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grpSp>
          <p:nvGrpSpPr>
            <p:cNvPr id="13" name="Google Shape;2580;p48">
              <a:extLst>
                <a:ext uri="{FF2B5EF4-FFF2-40B4-BE49-F238E27FC236}">
                  <a16:creationId xmlns:a16="http://schemas.microsoft.com/office/drawing/2014/main" id="{9A550358-2EF4-D1DC-0650-F02FD7EC8548}"/>
                </a:ext>
              </a:extLst>
            </p:cNvPr>
            <p:cNvGrpSpPr/>
            <p:nvPr/>
          </p:nvGrpSpPr>
          <p:grpSpPr>
            <a:xfrm>
              <a:off x="184698" y="233060"/>
              <a:ext cx="8198319" cy="3571176"/>
              <a:chOff x="184698" y="233060"/>
              <a:chExt cx="8198319" cy="3571176"/>
            </a:xfrm>
          </p:grpSpPr>
          <p:sp>
            <p:nvSpPr>
              <p:cNvPr id="14" name="Google Shape;2581;p48">
                <a:extLst>
                  <a:ext uri="{FF2B5EF4-FFF2-40B4-BE49-F238E27FC236}">
                    <a16:creationId xmlns:a16="http://schemas.microsoft.com/office/drawing/2014/main" id="{45EE43C3-B736-6951-845B-28FF2DC1E494}"/>
                  </a:ext>
                </a:extLst>
              </p:cNvPr>
              <p:cNvSpPr/>
              <p:nvPr/>
            </p:nvSpPr>
            <p:spPr>
              <a:xfrm rot="10800000" flipH="1">
                <a:off x="4181769" y="1585525"/>
                <a:ext cx="2192617" cy="2218711"/>
              </a:xfrm>
              <a:custGeom>
                <a:avLst/>
                <a:gdLst/>
                <a:ahLst/>
                <a:cxnLst/>
                <a:rect l="l" t="t" r="r" b="b"/>
                <a:pathLst>
                  <a:path w="2192617" h="2218711" extrusionOk="0">
                    <a:moveTo>
                      <a:pt x="2181767" y="951222"/>
                    </a:moveTo>
                    <a:lnTo>
                      <a:pt x="666509" y="951222"/>
                    </a:lnTo>
                    <a:cubicBezTo>
                      <a:pt x="676920" y="817201"/>
                      <a:pt x="720639" y="714774"/>
                      <a:pt x="797676" y="643920"/>
                    </a:cubicBezTo>
                    <a:cubicBezTo>
                      <a:pt x="874643" y="573026"/>
                      <a:pt x="969275" y="537635"/>
                      <a:pt x="1081543" y="537635"/>
                    </a:cubicBezTo>
                    <a:cubicBezTo>
                      <a:pt x="1248578" y="537635"/>
                      <a:pt x="1364741" y="607203"/>
                      <a:pt x="1430021" y="746347"/>
                    </a:cubicBezTo>
                    <a:lnTo>
                      <a:pt x="2142631" y="746347"/>
                    </a:lnTo>
                    <a:cubicBezTo>
                      <a:pt x="2106045" y="604610"/>
                      <a:pt x="2040158" y="477050"/>
                      <a:pt x="1944878" y="363697"/>
                    </a:cubicBezTo>
                    <a:cubicBezTo>
                      <a:pt x="1849598" y="250262"/>
                      <a:pt x="1730157" y="161354"/>
                      <a:pt x="1586646" y="96961"/>
                    </a:cubicBezTo>
                    <a:cubicBezTo>
                      <a:pt x="1443053" y="32528"/>
                      <a:pt x="1282523" y="337"/>
                      <a:pt x="1105016" y="337"/>
                    </a:cubicBezTo>
                    <a:cubicBezTo>
                      <a:pt x="890973" y="337"/>
                      <a:pt x="700404" y="45398"/>
                      <a:pt x="533368" y="135623"/>
                    </a:cubicBezTo>
                    <a:cubicBezTo>
                      <a:pt x="366302" y="225808"/>
                      <a:pt x="235833" y="354634"/>
                      <a:pt x="141858" y="522162"/>
                    </a:cubicBezTo>
                    <a:cubicBezTo>
                      <a:pt x="47884" y="689640"/>
                      <a:pt x="896" y="885502"/>
                      <a:pt x="896" y="1109697"/>
                    </a:cubicBezTo>
                    <a:cubicBezTo>
                      <a:pt x="896" y="1333892"/>
                      <a:pt x="47206" y="1529683"/>
                      <a:pt x="139865" y="1697232"/>
                    </a:cubicBezTo>
                    <a:cubicBezTo>
                      <a:pt x="232494" y="1864710"/>
                      <a:pt x="362407" y="1993516"/>
                      <a:pt x="529463" y="2083761"/>
                    </a:cubicBezTo>
                    <a:cubicBezTo>
                      <a:pt x="696488" y="2173925"/>
                      <a:pt x="888353" y="2219048"/>
                      <a:pt x="1105016" y="2219048"/>
                    </a:cubicBezTo>
                    <a:cubicBezTo>
                      <a:pt x="1316479" y="2219048"/>
                      <a:pt x="1504418" y="2175201"/>
                      <a:pt x="1668853" y="2087619"/>
                    </a:cubicBezTo>
                    <a:cubicBezTo>
                      <a:pt x="1833298" y="1999997"/>
                      <a:pt x="1961856" y="1875039"/>
                      <a:pt x="2054515" y="1712685"/>
                    </a:cubicBezTo>
                    <a:cubicBezTo>
                      <a:pt x="2147144" y="1550341"/>
                      <a:pt x="2193514" y="1360940"/>
                      <a:pt x="2193514" y="1144471"/>
                    </a:cubicBezTo>
                    <a:cubicBezTo>
                      <a:pt x="2193514" y="1082630"/>
                      <a:pt x="2189608" y="1018186"/>
                      <a:pt x="2181767" y="951222"/>
                    </a:cubicBezTo>
                    <a:moveTo>
                      <a:pt x="1508333" y="1318430"/>
                    </a:moveTo>
                    <a:cubicBezTo>
                      <a:pt x="1508333" y="1431783"/>
                      <a:pt x="1469157" y="1521957"/>
                      <a:pt x="1390845" y="1588993"/>
                    </a:cubicBezTo>
                    <a:cubicBezTo>
                      <a:pt x="1312543" y="1655978"/>
                      <a:pt x="1214663" y="1689496"/>
                      <a:pt x="1097205" y="1689496"/>
                    </a:cubicBezTo>
                    <a:cubicBezTo>
                      <a:pt x="984948" y="1689496"/>
                      <a:pt x="890295" y="1657234"/>
                      <a:pt x="813339" y="1592871"/>
                    </a:cubicBezTo>
                    <a:cubicBezTo>
                      <a:pt x="736312" y="1528418"/>
                      <a:pt x="688647" y="1436917"/>
                      <a:pt x="670424" y="1318430"/>
                    </a:cubicBez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5" name="Google Shape;2582;p48">
                <a:extLst>
                  <a:ext uri="{FF2B5EF4-FFF2-40B4-BE49-F238E27FC236}">
                    <a16:creationId xmlns:a16="http://schemas.microsoft.com/office/drawing/2014/main" id="{7A294A87-CFD7-5576-38B3-5AF874954669}"/>
                  </a:ext>
                </a:extLst>
              </p:cNvPr>
              <p:cNvSpPr/>
              <p:nvPr/>
            </p:nvSpPr>
            <p:spPr>
              <a:xfrm rot="10800000" flipH="1">
                <a:off x="6491878" y="1585525"/>
                <a:ext cx="1891136" cy="2218701"/>
              </a:xfrm>
              <a:custGeom>
                <a:avLst/>
                <a:gdLst/>
                <a:ahLst/>
                <a:cxnLst/>
                <a:rect l="l" t="t" r="r" b="b"/>
                <a:pathLst>
                  <a:path w="1891136" h="2218701" extrusionOk="0">
                    <a:moveTo>
                      <a:pt x="498200" y="96877"/>
                    </a:moveTo>
                    <a:cubicBezTo>
                      <a:pt x="349427" y="161270"/>
                      <a:pt x="231939" y="249560"/>
                      <a:pt x="145815" y="361658"/>
                    </a:cubicBezTo>
                    <a:cubicBezTo>
                      <a:pt x="59662" y="473755"/>
                      <a:pt x="11359" y="599382"/>
                      <a:pt x="958" y="738527"/>
                    </a:cubicBezTo>
                    <a:lnTo>
                      <a:pt x="662635" y="738527"/>
                    </a:lnTo>
                    <a:cubicBezTo>
                      <a:pt x="670486" y="663764"/>
                      <a:pt x="705717" y="603240"/>
                      <a:pt x="768366" y="556852"/>
                    </a:cubicBezTo>
                    <a:cubicBezTo>
                      <a:pt x="831006" y="510463"/>
                      <a:pt x="907972" y="487274"/>
                      <a:pt x="999387" y="487274"/>
                    </a:cubicBezTo>
                    <a:cubicBezTo>
                      <a:pt x="1082879" y="487274"/>
                      <a:pt x="1147492" y="503344"/>
                      <a:pt x="1193194" y="535607"/>
                    </a:cubicBezTo>
                    <a:cubicBezTo>
                      <a:pt x="1238836" y="567788"/>
                      <a:pt x="1261702" y="609640"/>
                      <a:pt x="1261702" y="661233"/>
                    </a:cubicBezTo>
                    <a:cubicBezTo>
                      <a:pt x="1261702" y="723074"/>
                      <a:pt x="1229032" y="768794"/>
                      <a:pt x="1163832" y="798433"/>
                    </a:cubicBezTo>
                    <a:cubicBezTo>
                      <a:pt x="1098552" y="828022"/>
                      <a:pt x="992810" y="860892"/>
                      <a:pt x="846678" y="897012"/>
                    </a:cubicBezTo>
                    <a:cubicBezTo>
                      <a:pt x="690054" y="933072"/>
                      <a:pt x="559504" y="971056"/>
                      <a:pt x="455118" y="1011024"/>
                    </a:cubicBezTo>
                    <a:cubicBezTo>
                      <a:pt x="350712" y="1050962"/>
                      <a:pt x="260643" y="1114068"/>
                      <a:pt x="184961" y="1200445"/>
                    </a:cubicBezTo>
                    <a:cubicBezTo>
                      <a:pt x="109239" y="1286741"/>
                      <a:pt x="71419" y="1403375"/>
                      <a:pt x="71419" y="1550236"/>
                    </a:cubicBezTo>
                    <a:cubicBezTo>
                      <a:pt x="71419" y="1673939"/>
                      <a:pt x="105971" y="1786634"/>
                      <a:pt x="175198" y="1888473"/>
                    </a:cubicBezTo>
                    <a:cubicBezTo>
                      <a:pt x="244303" y="1990232"/>
                      <a:pt x="346128" y="2070736"/>
                      <a:pt x="480584" y="2130035"/>
                    </a:cubicBezTo>
                    <a:cubicBezTo>
                      <a:pt x="615020" y="2189294"/>
                      <a:pt x="774872" y="2218953"/>
                      <a:pt x="960211" y="2218953"/>
                    </a:cubicBezTo>
                    <a:cubicBezTo>
                      <a:pt x="1234323" y="2218953"/>
                      <a:pt x="1450258" y="2151908"/>
                      <a:pt x="1608218" y="2017947"/>
                    </a:cubicBezTo>
                    <a:cubicBezTo>
                      <a:pt x="1766117" y="1883927"/>
                      <a:pt x="1856864" y="1706120"/>
                      <a:pt x="1880337" y="1484537"/>
                    </a:cubicBezTo>
                    <a:lnTo>
                      <a:pt x="1261702" y="1484537"/>
                    </a:lnTo>
                    <a:cubicBezTo>
                      <a:pt x="1251271" y="1559249"/>
                      <a:pt x="1217983" y="1618497"/>
                      <a:pt x="1161869" y="1662354"/>
                    </a:cubicBezTo>
                    <a:cubicBezTo>
                      <a:pt x="1105715" y="1706120"/>
                      <a:pt x="1031997" y="1728043"/>
                      <a:pt x="940653" y="1728043"/>
                    </a:cubicBezTo>
                    <a:cubicBezTo>
                      <a:pt x="862341" y="1728043"/>
                      <a:pt x="802241" y="1713208"/>
                      <a:pt x="760545" y="1683599"/>
                    </a:cubicBezTo>
                    <a:cubicBezTo>
                      <a:pt x="718748" y="1653959"/>
                      <a:pt x="697906" y="1613363"/>
                      <a:pt x="697906" y="1561851"/>
                    </a:cubicBezTo>
                    <a:cubicBezTo>
                      <a:pt x="697906" y="1500000"/>
                      <a:pt x="731173" y="1453622"/>
                      <a:pt x="797738" y="1422696"/>
                    </a:cubicBezTo>
                    <a:cubicBezTo>
                      <a:pt x="864294" y="1391771"/>
                      <a:pt x="968062" y="1360845"/>
                      <a:pt x="1109024" y="1329920"/>
                    </a:cubicBezTo>
                    <a:cubicBezTo>
                      <a:pt x="1270828" y="1288675"/>
                      <a:pt x="1402654" y="1248089"/>
                      <a:pt x="1504480" y="1208172"/>
                    </a:cubicBezTo>
                    <a:cubicBezTo>
                      <a:pt x="1606265" y="1168193"/>
                      <a:pt x="1695656" y="1103800"/>
                      <a:pt x="1772694" y="1014902"/>
                    </a:cubicBezTo>
                    <a:cubicBezTo>
                      <a:pt x="1849660" y="925994"/>
                      <a:pt x="1889464" y="806788"/>
                      <a:pt x="1892094" y="657344"/>
                    </a:cubicBezTo>
                    <a:cubicBezTo>
                      <a:pt x="1892094" y="531070"/>
                      <a:pt x="1856186" y="418314"/>
                      <a:pt x="1784410" y="319148"/>
                    </a:cubicBezTo>
                    <a:cubicBezTo>
                      <a:pt x="1712604" y="219901"/>
                      <a:pt x="1609503" y="141939"/>
                      <a:pt x="1475118" y="85282"/>
                    </a:cubicBezTo>
                    <a:cubicBezTo>
                      <a:pt x="1340611" y="28626"/>
                      <a:pt x="1184705" y="252"/>
                      <a:pt x="1007198" y="252"/>
                    </a:cubicBezTo>
                    <a:cubicBezTo>
                      <a:pt x="816628" y="252"/>
                      <a:pt x="646972" y="32433"/>
                      <a:pt x="498200" y="96877"/>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6" name="Google Shape;2583;p48">
                <a:extLst>
                  <a:ext uri="{FF2B5EF4-FFF2-40B4-BE49-F238E27FC236}">
                    <a16:creationId xmlns:a16="http://schemas.microsoft.com/office/drawing/2014/main" id="{B65DB3FF-6380-611E-2F33-EE9B04084309}"/>
                  </a:ext>
                </a:extLst>
              </p:cNvPr>
              <p:cNvSpPr/>
              <p:nvPr/>
            </p:nvSpPr>
            <p:spPr>
              <a:xfrm rot="10800000" flipH="1">
                <a:off x="2964500" y="341269"/>
                <a:ext cx="507440" cy="711794"/>
              </a:xfrm>
              <a:custGeom>
                <a:avLst/>
                <a:gdLst/>
                <a:ahLst/>
                <a:cxnLst/>
                <a:rect l="l" t="t" r="r" b="b"/>
                <a:pathLst>
                  <a:path w="507440" h="711794" extrusionOk="0">
                    <a:moveTo>
                      <a:pt x="408097" y="514300"/>
                    </a:moveTo>
                    <a:cubicBezTo>
                      <a:pt x="439472" y="496650"/>
                      <a:pt x="463978" y="470687"/>
                      <a:pt x="481613" y="436389"/>
                    </a:cubicBezTo>
                    <a:cubicBezTo>
                      <a:pt x="499238" y="402071"/>
                      <a:pt x="508041" y="360878"/>
                      <a:pt x="508041" y="312788"/>
                    </a:cubicBezTo>
                    <a:lnTo>
                      <a:pt x="508041" y="171"/>
                    </a:lnTo>
                    <a:lnTo>
                      <a:pt x="373494" y="171"/>
                    </a:lnTo>
                    <a:lnTo>
                      <a:pt x="373494" y="294510"/>
                    </a:lnTo>
                    <a:cubicBezTo>
                      <a:pt x="373494" y="336828"/>
                      <a:pt x="362921" y="369363"/>
                      <a:pt x="341774" y="392137"/>
                    </a:cubicBezTo>
                    <a:cubicBezTo>
                      <a:pt x="320638" y="414891"/>
                      <a:pt x="291802" y="426283"/>
                      <a:pt x="255277" y="426283"/>
                    </a:cubicBezTo>
                    <a:cubicBezTo>
                      <a:pt x="218114" y="426283"/>
                      <a:pt x="188803" y="414891"/>
                      <a:pt x="167343" y="392137"/>
                    </a:cubicBezTo>
                    <a:cubicBezTo>
                      <a:pt x="145863" y="369363"/>
                      <a:pt x="135148" y="336828"/>
                      <a:pt x="135148" y="294510"/>
                    </a:cubicBezTo>
                    <a:lnTo>
                      <a:pt x="135148" y="171"/>
                    </a:lnTo>
                    <a:lnTo>
                      <a:pt x="601" y="171"/>
                    </a:lnTo>
                    <a:lnTo>
                      <a:pt x="601" y="711965"/>
                    </a:lnTo>
                    <a:lnTo>
                      <a:pt x="135148" y="711965"/>
                    </a:lnTo>
                    <a:lnTo>
                      <a:pt x="135148" y="466687"/>
                    </a:lnTo>
                    <a:cubicBezTo>
                      <a:pt x="152439" y="489775"/>
                      <a:pt x="175508" y="507880"/>
                      <a:pt x="204344" y="521024"/>
                    </a:cubicBezTo>
                    <a:cubicBezTo>
                      <a:pt x="233170" y="534168"/>
                      <a:pt x="265203" y="540750"/>
                      <a:pt x="300443" y="540750"/>
                    </a:cubicBezTo>
                    <a:cubicBezTo>
                      <a:pt x="340813" y="540750"/>
                      <a:pt x="376691" y="531920"/>
                      <a:pt x="408097" y="514300"/>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7" name="Google Shape;2584;p48">
                <a:extLst>
                  <a:ext uri="{FF2B5EF4-FFF2-40B4-BE49-F238E27FC236}">
                    <a16:creationId xmlns:a16="http://schemas.microsoft.com/office/drawing/2014/main" id="{07FF5346-76BE-F3AC-7705-83234B3998EF}"/>
                  </a:ext>
                </a:extLst>
              </p:cNvPr>
              <p:cNvSpPr/>
              <p:nvPr/>
            </p:nvSpPr>
            <p:spPr>
              <a:xfrm rot="10800000" flipH="1">
                <a:off x="3546906" y="511524"/>
                <a:ext cx="547820" cy="550199"/>
              </a:xfrm>
              <a:custGeom>
                <a:avLst/>
                <a:gdLst/>
                <a:ahLst/>
                <a:cxnLst/>
                <a:rect l="l" t="t" r="r" b="b"/>
                <a:pathLst>
                  <a:path w="547820" h="550199" extrusionOk="0">
                    <a:moveTo>
                      <a:pt x="339437" y="135295"/>
                    </a:moveTo>
                    <a:cubicBezTo>
                      <a:pt x="360887" y="147153"/>
                      <a:pt x="378027" y="164944"/>
                      <a:pt x="390856" y="188680"/>
                    </a:cubicBezTo>
                    <a:cubicBezTo>
                      <a:pt x="403655" y="212396"/>
                      <a:pt x="410080" y="241256"/>
                      <a:pt x="410080" y="275250"/>
                    </a:cubicBezTo>
                    <a:cubicBezTo>
                      <a:pt x="410080" y="325891"/>
                      <a:pt x="396765" y="364857"/>
                      <a:pt x="370196" y="392117"/>
                    </a:cubicBezTo>
                    <a:cubicBezTo>
                      <a:pt x="343596" y="419366"/>
                      <a:pt x="311087" y="433006"/>
                      <a:pt x="272639" y="433006"/>
                    </a:cubicBezTo>
                    <a:cubicBezTo>
                      <a:pt x="234202" y="433006"/>
                      <a:pt x="201997" y="419366"/>
                      <a:pt x="176054" y="392117"/>
                    </a:cubicBezTo>
                    <a:cubicBezTo>
                      <a:pt x="150102" y="364857"/>
                      <a:pt x="137121" y="325891"/>
                      <a:pt x="137121" y="275250"/>
                    </a:cubicBezTo>
                    <a:cubicBezTo>
                      <a:pt x="137121" y="224588"/>
                      <a:pt x="149768" y="185622"/>
                      <a:pt x="175093" y="158383"/>
                    </a:cubicBezTo>
                    <a:cubicBezTo>
                      <a:pt x="200388" y="131113"/>
                      <a:pt x="232269" y="117503"/>
                      <a:pt x="270717" y="117503"/>
                    </a:cubicBezTo>
                    <a:cubicBezTo>
                      <a:pt x="295061" y="117503"/>
                      <a:pt x="317967" y="123427"/>
                      <a:pt x="339437" y="135295"/>
                    </a:cubicBezTo>
                    <a:moveTo>
                      <a:pt x="132325" y="34296"/>
                    </a:moveTo>
                    <a:cubicBezTo>
                      <a:pt x="91318" y="57049"/>
                      <a:pt x="59112" y="89271"/>
                      <a:pt x="35730" y="130961"/>
                    </a:cubicBezTo>
                    <a:cubicBezTo>
                      <a:pt x="12338" y="172640"/>
                      <a:pt x="652" y="220740"/>
                      <a:pt x="652" y="275250"/>
                    </a:cubicBezTo>
                    <a:cubicBezTo>
                      <a:pt x="652" y="329749"/>
                      <a:pt x="12672" y="377849"/>
                      <a:pt x="36691" y="419528"/>
                    </a:cubicBezTo>
                    <a:cubicBezTo>
                      <a:pt x="60721" y="461208"/>
                      <a:pt x="93543" y="493440"/>
                      <a:pt x="135209" y="516204"/>
                    </a:cubicBezTo>
                    <a:cubicBezTo>
                      <a:pt x="176844" y="538957"/>
                      <a:pt x="223295" y="550349"/>
                      <a:pt x="274562" y="550349"/>
                    </a:cubicBezTo>
                    <a:cubicBezTo>
                      <a:pt x="325819" y="550349"/>
                      <a:pt x="372260" y="538957"/>
                      <a:pt x="413925" y="516204"/>
                    </a:cubicBezTo>
                    <a:cubicBezTo>
                      <a:pt x="455570" y="493440"/>
                      <a:pt x="488402" y="461208"/>
                      <a:pt x="512432" y="419528"/>
                    </a:cubicBezTo>
                    <a:cubicBezTo>
                      <a:pt x="536462" y="377849"/>
                      <a:pt x="548472" y="329749"/>
                      <a:pt x="548472" y="275250"/>
                    </a:cubicBezTo>
                    <a:cubicBezTo>
                      <a:pt x="548472" y="220740"/>
                      <a:pt x="536138" y="172640"/>
                      <a:pt x="511471" y="130961"/>
                    </a:cubicBezTo>
                    <a:cubicBezTo>
                      <a:pt x="486794" y="89271"/>
                      <a:pt x="453476" y="57049"/>
                      <a:pt x="411517" y="34296"/>
                    </a:cubicBezTo>
                    <a:cubicBezTo>
                      <a:pt x="369538" y="11532"/>
                      <a:pt x="322611" y="150"/>
                      <a:pt x="270717" y="150"/>
                    </a:cubicBezTo>
                    <a:cubicBezTo>
                      <a:pt x="219450" y="150"/>
                      <a:pt x="173323" y="11532"/>
                      <a:pt x="132325"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8" name="Google Shape;2585;p48">
                <a:extLst>
                  <a:ext uri="{FF2B5EF4-FFF2-40B4-BE49-F238E27FC236}">
                    <a16:creationId xmlns:a16="http://schemas.microsoft.com/office/drawing/2014/main" id="{CEAFAFDE-D724-22EB-BE6D-89EAA363A742}"/>
                  </a:ext>
                </a:extLst>
              </p:cNvPr>
              <p:cNvSpPr/>
              <p:nvPr/>
            </p:nvSpPr>
            <p:spPr>
              <a:xfrm rot="10800000" flipH="1">
                <a:off x="4139893" y="511523"/>
                <a:ext cx="554538" cy="804135"/>
              </a:xfrm>
              <a:custGeom>
                <a:avLst/>
                <a:gdLst/>
                <a:ahLst/>
                <a:cxnLst/>
                <a:rect l="l" t="t" r="r" b="b"/>
                <a:pathLst>
                  <a:path w="554538" h="804135" extrusionOk="0">
                    <a:moveTo>
                      <a:pt x="400523" y="613402"/>
                    </a:moveTo>
                    <a:cubicBezTo>
                      <a:pt x="387703" y="636794"/>
                      <a:pt x="370412" y="654758"/>
                      <a:pt x="348638" y="667264"/>
                    </a:cubicBezTo>
                    <a:cubicBezTo>
                      <a:pt x="326845" y="679770"/>
                      <a:pt x="303462" y="686017"/>
                      <a:pt x="278471" y="686017"/>
                    </a:cubicBezTo>
                    <a:cubicBezTo>
                      <a:pt x="253480" y="686017"/>
                      <a:pt x="230422" y="679921"/>
                      <a:pt x="209265" y="667740"/>
                    </a:cubicBezTo>
                    <a:cubicBezTo>
                      <a:pt x="188139" y="655548"/>
                      <a:pt x="170979" y="637756"/>
                      <a:pt x="157846" y="614354"/>
                    </a:cubicBezTo>
                    <a:cubicBezTo>
                      <a:pt x="144703" y="590942"/>
                      <a:pt x="138157" y="563206"/>
                      <a:pt x="138157" y="531157"/>
                    </a:cubicBezTo>
                    <a:cubicBezTo>
                      <a:pt x="138157" y="499087"/>
                      <a:pt x="144703" y="471037"/>
                      <a:pt x="157846" y="446987"/>
                    </a:cubicBezTo>
                    <a:cubicBezTo>
                      <a:pt x="170979" y="422938"/>
                      <a:pt x="188271" y="404508"/>
                      <a:pt x="209751" y="391678"/>
                    </a:cubicBezTo>
                    <a:cubicBezTo>
                      <a:pt x="231201" y="378848"/>
                      <a:pt x="254107" y="372448"/>
                      <a:pt x="278471" y="372448"/>
                    </a:cubicBezTo>
                    <a:cubicBezTo>
                      <a:pt x="303462" y="372448"/>
                      <a:pt x="326845" y="378696"/>
                      <a:pt x="348638" y="391202"/>
                    </a:cubicBezTo>
                    <a:cubicBezTo>
                      <a:pt x="370412" y="403698"/>
                      <a:pt x="387703" y="421652"/>
                      <a:pt x="400523" y="445063"/>
                    </a:cubicBezTo>
                    <a:cubicBezTo>
                      <a:pt x="413342" y="468465"/>
                      <a:pt x="419747" y="496525"/>
                      <a:pt x="419747" y="529233"/>
                    </a:cubicBezTo>
                    <a:cubicBezTo>
                      <a:pt x="419747" y="561930"/>
                      <a:pt x="413342" y="589980"/>
                      <a:pt x="400523" y="613402"/>
                    </a:cubicBezTo>
                    <a:moveTo>
                      <a:pt x="348638" y="780759"/>
                    </a:moveTo>
                    <a:cubicBezTo>
                      <a:pt x="378729" y="765043"/>
                      <a:pt x="402455" y="744699"/>
                      <a:pt x="419747" y="719687"/>
                    </a:cubicBezTo>
                    <a:lnTo>
                      <a:pt x="419747" y="795675"/>
                    </a:lnTo>
                    <a:lnTo>
                      <a:pt x="555255" y="795675"/>
                    </a:lnTo>
                    <a:lnTo>
                      <a:pt x="555255" y="258943"/>
                    </a:lnTo>
                    <a:cubicBezTo>
                      <a:pt x="555255" y="209578"/>
                      <a:pt x="545319" y="165488"/>
                      <a:pt x="525468" y="126684"/>
                    </a:cubicBezTo>
                    <a:cubicBezTo>
                      <a:pt x="505607" y="87890"/>
                      <a:pt x="475810" y="57107"/>
                      <a:pt x="436077" y="34343"/>
                    </a:cubicBezTo>
                    <a:cubicBezTo>
                      <a:pt x="396344" y="11589"/>
                      <a:pt x="348294" y="197"/>
                      <a:pt x="291928" y="197"/>
                    </a:cubicBezTo>
                    <a:cubicBezTo>
                      <a:pt x="216317" y="197"/>
                      <a:pt x="154325" y="17837"/>
                      <a:pt x="105952" y="53097"/>
                    </a:cubicBezTo>
                    <a:cubicBezTo>
                      <a:pt x="57568" y="88377"/>
                      <a:pt x="30189" y="136466"/>
                      <a:pt x="23775" y="197375"/>
                    </a:cubicBezTo>
                    <a:lnTo>
                      <a:pt x="157361" y="197375"/>
                    </a:lnTo>
                    <a:cubicBezTo>
                      <a:pt x="164413" y="173022"/>
                      <a:pt x="179620" y="153610"/>
                      <a:pt x="203022" y="139190"/>
                    </a:cubicBezTo>
                    <a:cubicBezTo>
                      <a:pt x="226405" y="124760"/>
                      <a:pt x="254745" y="117550"/>
                      <a:pt x="288073" y="117550"/>
                    </a:cubicBezTo>
                    <a:cubicBezTo>
                      <a:pt x="327158" y="117550"/>
                      <a:pt x="358857" y="129256"/>
                      <a:pt x="383231" y="152658"/>
                    </a:cubicBezTo>
                    <a:cubicBezTo>
                      <a:pt x="407575" y="176070"/>
                      <a:pt x="419747" y="211491"/>
                      <a:pt x="419747" y="258943"/>
                    </a:cubicBezTo>
                    <a:lnTo>
                      <a:pt x="419747" y="341664"/>
                    </a:lnTo>
                    <a:cubicBezTo>
                      <a:pt x="402455" y="316663"/>
                      <a:pt x="378567" y="295813"/>
                      <a:pt x="348153" y="279145"/>
                    </a:cubicBezTo>
                    <a:cubicBezTo>
                      <a:pt x="317698" y="262477"/>
                      <a:pt x="282953" y="254133"/>
                      <a:pt x="243858" y="254133"/>
                    </a:cubicBezTo>
                    <a:cubicBezTo>
                      <a:pt x="199026" y="254133"/>
                      <a:pt x="158008" y="265677"/>
                      <a:pt x="120845" y="288765"/>
                    </a:cubicBezTo>
                    <a:cubicBezTo>
                      <a:pt x="83682" y="311843"/>
                      <a:pt x="54371" y="344388"/>
                      <a:pt x="32921" y="386392"/>
                    </a:cubicBezTo>
                    <a:cubicBezTo>
                      <a:pt x="11441" y="428386"/>
                      <a:pt x="716" y="476637"/>
                      <a:pt x="716" y="531157"/>
                    </a:cubicBezTo>
                    <a:cubicBezTo>
                      <a:pt x="716" y="585028"/>
                      <a:pt x="11441" y="632784"/>
                      <a:pt x="32921" y="674484"/>
                    </a:cubicBezTo>
                    <a:cubicBezTo>
                      <a:pt x="54371" y="716153"/>
                      <a:pt x="83521" y="748213"/>
                      <a:pt x="120360" y="770673"/>
                    </a:cubicBezTo>
                    <a:cubicBezTo>
                      <a:pt x="157199" y="793103"/>
                      <a:pt x="198358" y="804333"/>
                      <a:pt x="243858" y="804333"/>
                    </a:cubicBezTo>
                    <a:cubicBezTo>
                      <a:pt x="283591" y="804333"/>
                      <a:pt x="318507" y="796475"/>
                      <a:pt x="348638" y="780759"/>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9" name="Google Shape;2586;p48">
                <a:extLst>
                  <a:ext uri="{FF2B5EF4-FFF2-40B4-BE49-F238E27FC236}">
                    <a16:creationId xmlns:a16="http://schemas.microsoft.com/office/drawing/2014/main" id="{CBDA9E0C-DF6E-90BE-A040-3801899F7CC7}"/>
                  </a:ext>
                </a:extLst>
              </p:cNvPr>
              <p:cNvSpPr/>
              <p:nvPr/>
            </p:nvSpPr>
            <p:spPr>
              <a:xfrm rot="10800000" flipH="1">
                <a:off x="4772277" y="511525"/>
                <a:ext cx="529557" cy="550199"/>
              </a:xfrm>
              <a:custGeom>
                <a:avLst/>
                <a:gdLst/>
                <a:ahLst/>
                <a:cxnLst/>
                <a:rect l="l" t="t" r="r" b="b"/>
                <a:pathLst>
                  <a:path w="529557" h="550199" extrusionOk="0">
                    <a:moveTo>
                      <a:pt x="390982" y="325292"/>
                    </a:moveTo>
                    <a:cubicBezTo>
                      <a:pt x="390335" y="359914"/>
                      <a:pt x="377850" y="387650"/>
                      <a:pt x="353496" y="408499"/>
                    </a:cubicBezTo>
                    <a:cubicBezTo>
                      <a:pt x="329132" y="429319"/>
                      <a:pt x="299345" y="439759"/>
                      <a:pt x="264105" y="439759"/>
                    </a:cubicBezTo>
                    <a:cubicBezTo>
                      <a:pt x="230787" y="439759"/>
                      <a:pt x="202760" y="429653"/>
                      <a:pt x="180015" y="409451"/>
                    </a:cubicBezTo>
                    <a:cubicBezTo>
                      <a:pt x="157260" y="389249"/>
                      <a:pt x="143338" y="361190"/>
                      <a:pt x="138219" y="325292"/>
                    </a:cubicBezTo>
                    <a:close/>
                    <a:moveTo>
                      <a:pt x="526491" y="234875"/>
                    </a:moveTo>
                    <a:lnTo>
                      <a:pt x="137257" y="234875"/>
                    </a:lnTo>
                    <a:cubicBezTo>
                      <a:pt x="140444" y="196395"/>
                      <a:pt x="153901" y="166249"/>
                      <a:pt x="177607" y="144458"/>
                    </a:cubicBezTo>
                    <a:cubicBezTo>
                      <a:pt x="201313" y="122646"/>
                      <a:pt x="230483" y="111750"/>
                      <a:pt x="265076" y="111750"/>
                    </a:cubicBezTo>
                    <a:cubicBezTo>
                      <a:pt x="315048" y="111750"/>
                      <a:pt x="350602" y="133228"/>
                      <a:pt x="371759" y="176193"/>
                    </a:cubicBezTo>
                    <a:lnTo>
                      <a:pt x="516869" y="176193"/>
                    </a:lnTo>
                    <a:cubicBezTo>
                      <a:pt x="501510" y="124884"/>
                      <a:pt x="472016" y="82728"/>
                      <a:pt x="428469" y="49706"/>
                    </a:cubicBezTo>
                    <a:cubicBezTo>
                      <a:pt x="384871" y="16664"/>
                      <a:pt x="331378" y="169"/>
                      <a:pt x="267960" y="169"/>
                    </a:cubicBezTo>
                    <a:cubicBezTo>
                      <a:pt x="216682" y="169"/>
                      <a:pt x="170717" y="11551"/>
                      <a:pt x="130043" y="34325"/>
                    </a:cubicBezTo>
                    <a:cubicBezTo>
                      <a:pt x="89349" y="57068"/>
                      <a:pt x="57630" y="89300"/>
                      <a:pt x="34885" y="130980"/>
                    </a:cubicBezTo>
                    <a:cubicBezTo>
                      <a:pt x="12150" y="172659"/>
                      <a:pt x="778" y="220759"/>
                      <a:pt x="778" y="275268"/>
                    </a:cubicBezTo>
                    <a:cubicBezTo>
                      <a:pt x="778" y="330406"/>
                      <a:pt x="11988" y="378819"/>
                      <a:pt x="34399" y="420519"/>
                    </a:cubicBezTo>
                    <a:cubicBezTo>
                      <a:pt x="56841" y="462189"/>
                      <a:pt x="88236" y="494249"/>
                      <a:pt x="128596" y="516709"/>
                    </a:cubicBezTo>
                    <a:cubicBezTo>
                      <a:pt x="168977" y="539148"/>
                      <a:pt x="215418" y="550368"/>
                      <a:pt x="267960" y="550368"/>
                    </a:cubicBezTo>
                    <a:cubicBezTo>
                      <a:pt x="318569" y="550368"/>
                      <a:pt x="363907" y="539452"/>
                      <a:pt x="403964" y="517660"/>
                    </a:cubicBezTo>
                    <a:cubicBezTo>
                      <a:pt x="443990" y="495859"/>
                      <a:pt x="475072" y="464913"/>
                      <a:pt x="497169" y="424843"/>
                    </a:cubicBezTo>
                    <a:cubicBezTo>
                      <a:pt x="519287" y="384764"/>
                      <a:pt x="530336" y="338750"/>
                      <a:pt x="530336" y="286812"/>
                    </a:cubicBezTo>
                    <a:cubicBezTo>
                      <a:pt x="530336" y="267573"/>
                      <a:pt x="529051" y="250267"/>
                      <a:pt x="526491" y="234875"/>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0" name="Google Shape;2587;p48">
                <a:extLst>
                  <a:ext uri="{FF2B5EF4-FFF2-40B4-BE49-F238E27FC236}">
                    <a16:creationId xmlns:a16="http://schemas.microsoft.com/office/drawing/2014/main" id="{F25B374B-CF73-36D7-D3BE-3020CECF7A88}"/>
                  </a:ext>
                </a:extLst>
              </p:cNvPr>
              <p:cNvSpPr/>
              <p:nvPr/>
            </p:nvSpPr>
            <p:spPr>
              <a:xfrm rot="10800000" flipH="1">
                <a:off x="5351810" y="511523"/>
                <a:ext cx="442089" cy="550199"/>
              </a:xfrm>
              <a:custGeom>
                <a:avLst/>
                <a:gdLst/>
                <a:ahLst/>
                <a:cxnLst/>
                <a:rect l="l" t="t" r="r" b="b"/>
                <a:pathLst>
                  <a:path w="442089" h="550199" extrusionOk="0">
                    <a:moveTo>
                      <a:pt x="116131" y="23703"/>
                    </a:moveTo>
                    <a:cubicBezTo>
                      <a:pt x="81538" y="39419"/>
                      <a:pt x="54139" y="60734"/>
                      <a:pt x="33974" y="87660"/>
                    </a:cubicBezTo>
                    <a:cubicBezTo>
                      <a:pt x="13779" y="114606"/>
                      <a:pt x="2740" y="144418"/>
                      <a:pt x="808" y="177125"/>
                    </a:cubicBezTo>
                    <a:lnTo>
                      <a:pt x="136316" y="177125"/>
                    </a:lnTo>
                    <a:cubicBezTo>
                      <a:pt x="138866" y="156589"/>
                      <a:pt x="148953" y="139618"/>
                      <a:pt x="166589" y="126150"/>
                    </a:cubicBezTo>
                    <a:cubicBezTo>
                      <a:pt x="184204" y="112672"/>
                      <a:pt x="206139" y="105948"/>
                      <a:pt x="232415" y="105948"/>
                    </a:cubicBezTo>
                    <a:cubicBezTo>
                      <a:pt x="258054" y="105948"/>
                      <a:pt x="278077" y="111062"/>
                      <a:pt x="292505" y="121340"/>
                    </a:cubicBezTo>
                    <a:cubicBezTo>
                      <a:pt x="306903" y="131588"/>
                      <a:pt x="314117" y="144742"/>
                      <a:pt x="314117" y="160772"/>
                    </a:cubicBezTo>
                    <a:cubicBezTo>
                      <a:pt x="314117" y="178087"/>
                      <a:pt x="305294" y="191069"/>
                      <a:pt x="287679" y="199727"/>
                    </a:cubicBezTo>
                    <a:cubicBezTo>
                      <a:pt x="270064" y="208385"/>
                      <a:pt x="242037" y="217843"/>
                      <a:pt x="203590" y="228101"/>
                    </a:cubicBezTo>
                    <a:cubicBezTo>
                      <a:pt x="163857" y="237721"/>
                      <a:pt x="131358" y="247655"/>
                      <a:pt x="106044" y="257923"/>
                    </a:cubicBezTo>
                    <a:cubicBezTo>
                      <a:pt x="80719" y="268171"/>
                      <a:pt x="58965" y="283897"/>
                      <a:pt x="40682" y="305050"/>
                    </a:cubicBezTo>
                    <a:cubicBezTo>
                      <a:pt x="22420" y="326214"/>
                      <a:pt x="13303" y="354740"/>
                      <a:pt x="13303" y="390658"/>
                    </a:cubicBezTo>
                    <a:cubicBezTo>
                      <a:pt x="13303" y="420155"/>
                      <a:pt x="21782" y="447081"/>
                      <a:pt x="38770" y="471455"/>
                    </a:cubicBezTo>
                    <a:cubicBezTo>
                      <a:pt x="55748" y="495829"/>
                      <a:pt x="80091" y="515069"/>
                      <a:pt x="111811" y="529175"/>
                    </a:cubicBezTo>
                    <a:cubicBezTo>
                      <a:pt x="143530" y="543270"/>
                      <a:pt x="180855" y="550338"/>
                      <a:pt x="223785" y="550338"/>
                    </a:cubicBezTo>
                    <a:cubicBezTo>
                      <a:pt x="287214" y="550338"/>
                      <a:pt x="337823" y="534471"/>
                      <a:pt x="375623" y="502725"/>
                    </a:cubicBezTo>
                    <a:cubicBezTo>
                      <a:pt x="413434" y="470979"/>
                      <a:pt x="434266" y="428175"/>
                      <a:pt x="438101" y="374314"/>
                    </a:cubicBezTo>
                    <a:lnTo>
                      <a:pt x="309311" y="374314"/>
                    </a:lnTo>
                    <a:cubicBezTo>
                      <a:pt x="307389" y="395478"/>
                      <a:pt x="298566" y="412297"/>
                      <a:pt x="282883" y="424803"/>
                    </a:cubicBezTo>
                    <a:cubicBezTo>
                      <a:pt x="267170" y="437309"/>
                      <a:pt x="246196" y="443567"/>
                      <a:pt x="219920" y="443567"/>
                    </a:cubicBezTo>
                    <a:cubicBezTo>
                      <a:pt x="195576" y="443567"/>
                      <a:pt x="176838" y="439071"/>
                      <a:pt x="163715" y="430109"/>
                    </a:cubicBezTo>
                    <a:cubicBezTo>
                      <a:pt x="150562" y="421117"/>
                      <a:pt x="144016" y="408611"/>
                      <a:pt x="144016" y="392592"/>
                    </a:cubicBezTo>
                    <a:cubicBezTo>
                      <a:pt x="144016" y="374628"/>
                      <a:pt x="152970" y="360998"/>
                      <a:pt x="170909" y="351712"/>
                    </a:cubicBezTo>
                    <a:cubicBezTo>
                      <a:pt x="188848" y="342406"/>
                      <a:pt x="216712" y="332948"/>
                      <a:pt x="254533" y="323328"/>
                    </a:cubicBezTo>
                    <a:cubicBezTo>
                      <a:pt x="292981" y="313708"/>
                      <a:pt x="324680" y="303764"/>
                      <a:pt x="349671" y="293517"/>
                    </a:cubicBezTo>
                    <a:cubicBezTo>
                      <a:pt x="374662" y="283249"/>
                      <a:pt x="396294" y="267381"/>
                      <a:pt x="414557" y="245893"/>
                    </a:cubicBezTo>
                    <a:cubicBezTo>
                      <a:pt x="432819" y="224405"/>
                      <a:pt x="442259" y="196031"/>
                      <a:pt x="442897" y="160772"/>
                    </a:cubicBezTo>
                    <a:cubicBezTo>
                      <a:pt x="442897" y="129998"/>
                      <a:pt x="434398" y="102414"/>
                      <a:pt x="417430" y="78050"/>
                    </a:cubicBezTo>
                    <a:cubicBezTo>
                      <a:pt x="400453" y="53666"/>
                      <a:pt x="376109" y="34599"/>
                      <a:pt x="344390" y="20817"/>
                    </a:cubicBezTo>
                    <a:cubicBezTo>
                      <a:pt x="312670" y="7035"/>
                      <a:pt x="275669" y="139"/>
                      <a:pt x="233387" y="139"/>
                    </a:cubicBezTo>
                    <a:cubicBezTo>
                      <a:pt x="189809" y="139"/>
                      <a:pt x="150744" y="7997"/>
                      <a:pt x="116131" y="23703"/>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1" name="Google Shape;2588;p48">
                <a:extLst>
                  <a:ext uri="{FF2B5EF4-FFF2-40B4-BE49-F238E27FC236}">
                    <a16:creationId xmlns:a16="http://schemas.microsoft.com/office/drawing/2014/main" id="{868CF091-4F18-1D6D-7DA9-674FEAD5C75F}"/>
                  </a:ext>
                </a:extLst>
              </p:cNvPr>
              <p:cNvSpPr/>
              <p:nvPr/>
            </p:nvSpPr>
            <p:spPr>
              <a:xfrm rot="10800000" flipH="1">
                <a:off x="5850605" y="511524"/>
                <a:ext cx="514188" cy="550199"/>
              </a:xfrm>
              <a:custGeom>
                <a:avLst/>
                <a:gdLst/>
                <a:ahLst/>
                <a:cxnLst/>
                <a:rect l="l" t="t" r="r" b="b"/>
                <a:pathLst>
                  <a:path w="514188" h="550199" extrusionOk="0">
                    <a:moveTo>
                      <a:pt x="34481" y="420043"/>
                    </a:moveTo>
                    <a:cubicBezTo>
                      <a:pt x="56922" y="461408"/>
                      <a:pt x="87974" y="493468"/>
                      <a:pt x="127707" y="516232"/>
                    </a:cubicBezTo>
                    <a:cubicBezTo>
                      <a:pt x="167439" y="538986"/>
                      <a:pt x="212919" y="550378"/>
                      <a:pt x="264186" y="550378"/>
                    </a:cubicBezTo>
                    <a:cubicBezTo>
                      <a:pt x="330175" y="550378"/>
                      <a:pt x="384811" y="533862"/>
                      <a:pt x="428065" y="500840"/>
                    </a:cubicBezTo>
                    <a:cubicBezTo>
                      <a:pt x="471309" y="467798"/>
                      <a:pt x="500276" y="421481"/>
                      <a:pt x="515038" y="361847"/>
                    </a:cubicBezTo>
                    <a:lnTo>
                      <a:pt x="369908" y="361847"/>
                    </a:lnTo>
                    <a:cubicBezTo>
                      <a:pt x="362218" y="384935"/>
                      <a:pt x="349237" y="403041"/>
                      <a:pt x="330974" y="416195"/>
                    </a:cubicBezTo>
                    <a:cubicBezTo>
                      <a:pt x="312721" y="429328"/>
                      <a:pt x="290138" y="435910"/>
                      <a:pt x="263225" y="435910"/>
                    </a:cubicBezTo>
                    <a:cubicBezTo>
                      <a:pt x="224797" y="435910"/>
                      <a:pt x="194343" y="421967"/>
                      <a:pt x="171922" y="394069"/>
                    </a:cubicBezTo>
                    <a:cubicBezTo>
                      <a:pt x="149480" y="366171"/>
                      <a:pt x="138290" y="326577"/>
                      <a:pt x="138290" y="275278"/>
                    </a:cubicBezTo>
                    <a:cubicBezTo>
                      <a:pt x="138290" y="224616"/>
                      <a:pt x="149480" y="185347"/>
                      <a:pt x="171922" y="157449"/>
                    </a:cubicBezTo>
                    <a:cubicBezTo>
                      <a:pt x="194343" y="129551"/>
                      <a:pt x="224797" y="115597"/>
                      <a:pt x="263225" y="115597"/>
                    </a:cubicBezTo>
                    <a:cubicBezTo>
                      <a:pt x="317679" y="115597"/>
                      <a:pt x="353233" y="139971"/>
                      <a:pt x="369908" y="188709"/>
                    </a:cubicBezTo>
                    <a:lnTo>
                      <a:pt x="515038" y="188709"/>
                    </a:lnTo>
                    <a:cubicBezTo>
                      <a:pt x="500276" y="130989"/>
                      <a:pt x="471126" y="85137"/>
                      <a:pt x="427579" y="51154"/>
                    </a:cubicBezTo>
                    <a:cubicBezTo>
                      <a:pt x="383992" y="17160"/>
                      <a:pt x="329547" y="178"/>
                      <a:pt x="264186" y="178"/>
                    </a:cubicBezTo>
                    <a:cubicBezTo>
                      <a:pt x="212919" y="178"/>
                      <a:pt x="167439" y="11560"/>
                      <a:pt x="127707" y="34324"/>
                    </a:cubicBezTo>
                    <a:cubicBezTo>
                      <a:pt x="87974" y="57077"/>
                      <a:pt x="56922" y="89157"/>
                      <a:pt x="34481" y="130513"/>
                    </a:cubicBezTo>
                    <a:cubicBezTo>
                      <a:pt x="12060" y="171869"/>
                      <a:pt x="849" y="220120"/>
                      <a:pt x="849" y="275278"/>
                    </a:cubicBezTo>
                    <a:cubicBezTo>
                      <a:pt x="849" y="330415"/>
                      <a:pt x="12060" y="378677"/>
                      <a:pt x="34481" y="420043"/>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2" name="Google Shape;2589;p48">
                <a:extLst>
                  <a:ext uri="{FF2B5EF4-FFF2-40B4-BE49-F238E27FC236}">
                    <a16:creationId xmlns:a16="http://schemas.microsoft.com/office/drawing/2014/main" id="{922BDC22-D456-14AC-A1F3-F0FE1697D531}"/>
                  </a:ext>
                </a:extLst>
              </p:cNvPr>
              <p:cNvSpPr/>
              <p:nvPr/>
            </p:nvSpPr>
            <p:spPr>
              <a:xfrm rot="10800000" flipH="1">
                <a:off x="6444549" y="341269"/>
                <a:ext cx="507450" cy="711794"/>
              </a:xfrm>
              <a:custGeom>
                <a:avLst/>
                <a:gdLst/>
                <a:ahLst/>
                <a:cxnLst/>
                <a:rect l="l" t="t" r="r" b="b"/>
                <a:pathLst>
                  <a:path w="507450" h="711794" extrusionOk="0">
                    <a:moveTo>
                      <a:pt x="408441" y="514300"/>
                    </a:moveTo>
                    <a:cubicBezTo>
                      <a:pt x="439837" y="496650"/>
                      <a:pt x="464342" y="470687"/>
                      <a:pt x="481957" y="436389"/>
                    </a:cubicBezTo>
                    <a:cubicBezTo>
                      <a:pt x="499582" y="402071"/>
                      <a:pt x="508395" y="360878"/>
                      <a:pt x="508395" y="312788"/>
                    </a:cubicBezTo>
                    <a:lnTo>
                      <a:pt x="508395" y="171"/>
                    </a:lnTo>
                    <a:lnTo>
                      <a:pt x="373848" y="171"/>
                    </a:lnTo>
                    <a:lnTo>
                      <a:pt x="373848" y="294510"/>
                    </a:lnTo>
                    <a:cubicBezTo>
                      <a:pt x="373848" y="336828"/>
                      <a:pt x="363285" y="369363"/>
                      <a:pt x="342129" y="392137"/>
                    </a:cubicBezTo>
                    <a:cubicBezTo>
                      <a:pt x="320982" y="414891"/>
                      <a:pt x="292156" y="426283"/>
                      <a:pt x="255631" y="426283"/>
                    </a:cubicBezTo>
                    <a:cubicBezTo>
                      <a:pt x="218468" y="426283"/>
                      <a:pt x="189167" y="414891"/>
                      <a:pt x="167687" y="392137"/>
                    </a:cubicBezTo>
                    <a:cubicBezTo>
                      <a:pt x="146217" y="369363"/>
                      <a:pt x="135492" y="336828"/>
                      <a:pt x="135492" y="294510"/>
                    </a:cubicBezTo>
                    <a:lnTo>
                      <a:pt x="135492" y="171"/>
                    </a:lnTo>
                    <a:lnTo>
                      <a:pt x="945" y="171"/>
                    </a:lnTo>
                    <a:lnTo>
                      <a:pt x="945" y="711965"/>
                    </a:lnTo>
                    <a:lnTo>
                      <a:pt x="135492" y="711965"/>
                    </a:lnTo>
                    <a:lnTo>
                      <a:pt x="135492" y="466687"/>
                    </a:lnTo>
                    <a:cubicBezTo>
                      <a:pt x="152803" y="489775"/>
                      <a:pt x="175862" y="507880"/>
                      <a:pt x="204688" y="521024"/>
                    </a:cubicBezTo>
                    <a:cubicBezTo>
                      <a:pt x="233534" y="534168"/>
                      <a:pt x="265557" y="540750"/>
                      <a:pt x="300807" y="540750"/>
                    </a:cubicBezTo>
                    <a:cubicBezTo>
                      <a:pt x="341167" y="540750"/>
                      <a:pt x="377045" y="531920"/>
                      <a:pt x="408441" y="514300"/>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3" name="Google Shape;2590;p48">
                <a:extLst>
                  <a:ext uri="{FF2B5EF4-FFF2-40B4-BE49-F238E27FC236}">
                    <a16:creationId xmlns:a16="http://schemas.microsoft.com/office/drawing/2014/main" id="{2A85F98E-888F-5616-1782-9888391A4FB8}"/>
                  </a:ext>
                </a:extLst>
              </p:cNvPr>
              <p:cNvSpPr/>
              <p:nvPr/>
            </p:nvSpPr>
            <p:spPr>
              <a:xfrm rot="10800000" flipH="1">
                <a:off x="7026965" y="511524"/>
                <a:ext cx="547820" cy="550199"/>
              </a:xfrm>
              <a:custGeom>
                <a:avLst/>
                <a:gdLst/>
                <a:ahLst/>
                <a:cxnLst/>
                <a:rect l="l" t="t" r="r" b="b"/>
                <a:pathLst>
                  <a:path w="547820" h="550199" extrusionOk="0">
                    <a:moveTo>
                      <a:pt x="339781" y="135295"/>
                    </a:moveTo>
                    <a:cubicBezTo>
                      <a:pt x="361231" y="147153"/>
                      <a:pt x="378371" y="164944"/>
                      <a:pt x="391210" y="188680"/>
                    </a:cubicBezTo>
                    <a:cubicBezTo>
                      <a:pt x="403999" y="212396"/>
                      <a:pt x="410414" y="241256"/>
                      <a:pt x="410414" y="275250"/>
                    </a:cubicBezTo>
                    <a:cubicBezTo>
                      <a:pt x="410414" y="325891"/>
                      <a:pt x="397109" y="364857"/>
                      <a:pt x="370540" y="392117"/>
                    </a:cubicBezTo>
                    <a:cubicBezTo>
                      <a:pt x="343940" y="419366"/>
                      <a:pt x="311421" y="433006"/>
                      <a:pt x="272993" y="433006"/>
                    </a:cubicBezTo>
                    <a:cubicBezTo>
                      <a:pt x="234546" y="433006"/>
                      <a:pt x="202341" y="419366"/>
                      <a:pt x="176388" y="392117"/>
                    </a:cubicBezTo>
                    <a:cubicBezTo>
                      <a:pt x="150456" y="364857"/>
                      <a:pt x="137475" y="325891"/>
                      <a:pt x="137475" y="275250"/>
                    </a:cubicBezTo>
                    <a:cubicBezTo>
                      <a:pt x="137475" y="224588"/>
                      <a:pt x="150112" y="185622"/>
                      <a:pt x="175427" y="158383"/>
                    </a:cubicBezTo>
                    <a:cubicBezTo>
                      <a:pt x="200732" y="131113"/>
                      <a:pt x="232613" y="117503"/>
                      <a:pt x="271061" y="117503"/>
                    </a:cubicBezTo>
                    <a:cubicBezTo>
                      <a:pt x="295404" y="117503"/>
                      <a:pt x="318311" y="123427"/>
                      <a:pt x="339781" y="135295"/>
                    </a:cubicBezTo>
                    <a:moveTo>
                      <a:pt x="132659" y="34296"/>
                    </a:moveTo>
                    <a:cubicBezTo>
                      <a:pt x="91661" y="57049"/>
                      <a:pt x="59456" y="89271"/>
                      <a:pt x="36074" y="130961"/>
                    </a:cubicBezTo>
                    <a:cubicBezTo>
                      <a:pt x="12671" y="172640"/>
                      <a:pt x="995" y="220740"/>
                      <a:pt x="995" y="275250"/>
                    </a:cubicBezTo>
                    <a:cubicBezTo>
                      <a:pt x="995" y="329749"/>
                      <a:pt x="13015" y="377849"/>
                      <a:pt x="37035" y="419528"/>
                    </a:cubicBezTo>
                    <a:cubicBezTo>
                      <a:pt x="61065" y="461208"/>
                      <a:pt x="93887" y="493440"/>
                      <a:pt x="135553" y="516204"/>
                    </a:cubicBezTo>
                    <a:cubicBezTo>
                      <a:pt x="177188" y="538957"/>
                      <a:pt x="223639" y="550349"/>
                      <a:pt x="274896" y="550349"/>
                    </a:cubicBezTo>
                    <a:cubicBezTo>
                      <a:pt x="326163" y="550349"/>
                      <a:pt x="372604" y="538957"/>
                      <a:pt x="414269" y="516204"/>
                    </a:cubicBezTo>
                    <a:cubicBezTo>
                      <a:pt x="455904" y="493440"/>
                      <a:pt x="488756" y="461208"/>
                      <a:pt x="512776" y="419528"/>
                    </a:cubicBezTo>
                    <a:cubicBezTo>
                      <a:pt x="536806" y="377849"/>
                      <a:pt x="548816" y="329749"/>
                      <a:pt x="548816" y="275250"/>
                    </a:cubicBezTo>
                    <a:cubicBezTo>
                      <a:pt x="548816" y="220740"/>
                      <a:pt x="536482" y="172640"/>
                      <a:pt x="511815" y="130961"/>
                    </a:cubicBezTo>
                    <a:cubicBezTo>
                      <a:pt x="487148" y="89271"/>
                      <a:pt x="453820" y="57049"/>
                      <a:pt x="411861" y="34296"/>
                    </a:cubicBezTo>
                    <a:cubicBezTo>
                      <a:pt x="369892" y="11532"/>
                      <a:pt x="322965" y="150"/>
                      <a:pt x="271061" y="150"/>
                    </a:cubicBezTo>
                    <a:cubicBezTo>
                      <a:pt x="219794" y="150"/>
                      <a:pt x="173656" y="11532"/>
                      <a:pt x="132659"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4" name="Google Shape;2591;p48">
                <a:extLst>
                  <a:ext uri="{FF2B5EF4-FFF2-40B4-BE49-F238E27FC236}">
                    <a16:creationId xmlns:a16="http://schemas.microsoft.com/office/drawing/2014/main" id="{0C46E647-3E82-41F0-CF71-9BF0312E88F1}"/>
                  </a:ext>
                </a:extLst>
              </p:cNvPr>
              <p:cNvSpPr/>
              <p:nvPr/>
            </p:nvSpPr>
            <p:spPr>
              <a:xfrm rot="10800000" flipH="1">
                <a:off x="7620910" y="511524"/>
                <a:ext cx="547810" cy="550199"/>
              </a:xfrm>
              <a:custGeom>
                <a:avLst/>
                <a:gdLst/>
                <a:ahLst/>
                <a:cxnLst/>
                <a:rect l="l" t="t" r="r" b="b"/>
                <a:pathLst>
                  <a:path w="547810" h="550199" extrusionOk="0">
                    <a:moveTo>
                      <a:pt x="339830" y="135295"/>
                    </a:moveTo>
                    <a:cubicBezTo>
                      <a:pt x="361280" y="147153"/>
                      <a:pt x="378419" y="164944"/>
                      <a:pt x="391259" y="188680"/>
                    </a:cubicBezTo>
                    <a:cubicBezTo>
                      <a:pt x="404048" y="212396"/>
                      <a:pt x="410463" y="241256"/>
                      <a:pt x="410463" y="275250"/>
                    </a:cubicBezTo>
                    <a:cubicBezTo>
                      <a:pt x="410463" y="325891"/>
                      <a:pt x="397158" y="364857"/>
                      <a:pt x="370588" y="392117"/>
                    </a:cubicBezTo>
                    <a:cubicBezTo>
                      <a:pt x="343988" y="419366"/>
                      <a:pt x="311470" y="433006"/>
                      <a:pt x="273042" y="433006"/>
                    </a:cubicBezTo>
                    <a:cubicBezTo>
                      <a:pt x="234594" y="433006"/>
                      <a:pt x="202389" y="419366"/>
                      <a:pt x="176437" y="392117"/>
                    </a:cubicBezTo>
                    <a:cubicBezTo>
                      <a:pt x="150505" y="364857"/>
                      <a:pt x="137524" y="325891"/>
                      <a:pt x="137524" y="275250"/>
                    </a:cubicBezTo>
                    <a:cubicBezTo>
                      <a:pt x="137524" y="224588"/>
                      <a:pt x="150161" y="185622"/>
                      <a:pt x="175476" y="158383"/>
                    </a:cubicBezTo>
                    <a:cubicBezTo>
                      <a:pt x="200780" y="131113"/>
                      <a:pt x="232662" y="117503"/>
                      <a:pt x="271110" y="117503"/>
                    </a:cubicBezTo>
                    <a:cubicBezTo>
                      <a:pt x="295453" y="117503"/>
                      <a:pt x="318360" y="123427"/>
                      <a:pt x="339830" y="135295"/>
                    </a:cubicBezTo>
                    <a:moveTo>
                      <a:pt x="132708" y="34296"/>
                    </a:moveTo>
                    <a:cubicBezTo>
                      <a:pt x="91710" y="57049"/>
                      <a:pt x="59505" y="89271"/>
                      <a:pt x="36123" y="130961"/>
                    </a:cubicBezTo>
                    <a:cubicBezTo>
                      <a:pt x="12720" y="172640"/>
                      <a:pt x="1054" y="220740"/>
                      <a:pt x="1054" y="275250"/>
                    </a:cubicBezTo>
                    <a:cubicBezTo>
                      <a:pt x="1054" y="329749"/>
                      <a:pt x="13064" y="377849"/>
                      <a:pt x="37084" y="419528"/>
                    </a:cubicBezTo>
                    <a:cubicBezTo>
                      <a:pt x="61114" y="461208"/>
                      <a:pt x="93936" y="493440"/>
                      <a:pt x="135601" y="516204"/>
                    </a:cubicBezTo>
                    <a:cubicBezTo>
                      <a:pt x="177236" y="538957"/>
                      <a:pt x="223687" y="550349"/>
                      <a:pt x="274944" y="550349"/>
                    </a:cubicBezTo>
                    <a:cubicBezTo>
                      <a:pt x="326211" y="550349"/>
                      <a:pt x="372652" y="538957"/>
                      <a:pt x="414317" y="516204"/>
                    </a:cubicBezTo>
                    <a:cubicBezTo>
                      <a:pt x="455963" y="493440"/>
                      <a:pt x="488805" y="461208"/>
                      <a:pt x="512825" y="419528"/>
                    </a:cubicBezTo>
                    <a:cubicBezTo>
                      <a:pt x="536855" y="377849"/>
                      <a:pt x="548865" y="329749"/>
                      <a:pt x="548865" y="275250"/>
                    </a:cubicBezTo>
                    <a:cubicBezTo>
                      <a:pt x="548865" y="220740"/>
                      <a:pt x="536531" y="172640"/>
                      <a:pt x="511864" y="130961"/>
                    </a:cubicBezTo>
                    <a:cubicBezTo>
                      <a:pt x="487196" y="89271"/>
                      <a:pt x="453868" y="57049"/>
                      <a:pt x="411909" y="34296"/>
                    </a:cubicBezTo>
                    <a:cubicBezTo>
                      <a:pt x="369941" y="11532"/>
                      <a:pt x="323014" y="150"/>
                      <a:pt x="271110" y="150"/>
                    </a:cubicBezTo>
                    <a:cubicBezTo>
                      <a:pt x="219842" y="150"/>
                      <a:pt x="173705" y="11532"/>
                      <a:pt x="132708"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5" name="Google Shape;2592;p48">
                <a:extLst>
                  <a:ext uri="{FF2B5EF4-FFF2-40B4-BE49-F238E27FC236}">
                    <a16:creationId xmlns:a16="http://schemas.microsoft.com/office/drawing/2014/main" id="{EDF6DBDA-AF19-0A46-F730-ECA31FFFE63E}"/>
                  </a:ext>
                </a:extLst>
              </p:cNvPr>
              <p:cNvSpPr/>
              <p:nvPr/>
            </p:nvSpPr>
            <p:spPr>
              <a:xfrm rot="10800000" flipH="1">
                <a:off x="8248471" y="341271"/>
                <a:ext cx="134546" cy="711794"/>
              </a:xfrm>
              <a:custGeom>
                <a:avLst/>
                <a:gdLst/>
                <a:ahLst/>
                <a:cxnLst/>
                <a:rect l="l" t="t" r="r" b="b"/>
                <a:pathLst>
                  <a:path w="134546" h="711794" extrusionOk="0">
                    <a:moveTo>
                      <a:pt x="134547" y="-254"/>
                    </a:moveTo>
                    <a:lnTo>
                      <a:pt x="0" y="-254"/>
                    </a:lnTo>
                    <a:lnTo>
                      <a:pt x="0" y="711540"/>
                    </a:lnTo>
                    <a:lnTo>
                      <a:pt x="134547" y="711540"/>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6" name="Google Shape;2593;p48">
                <a:extLst>
                  <a:ext uri="{FF2B5EF4-FFF2-40B4-BE49-F238E27FC236}">
                    <a16:creationId xmlns:a16="http://schemas.microsoft.com/office/drawing/2014/main" id="{886D325C-EE22-316E-4EAB-569D8F581F72}"/>
                  </a:ext>
                </a:extLst>
              </p:cNvPr>
              <p:cNvSpPr/>
              <p:nvPr/>
            </p:nvSpPr>
            <p:spPr>
              <a:xfrm rot="10800000" flipH="1">
                <a:off x="184698" y="233060"/>
                <a:ext cx="2187639" cy="1094728"/>
              </a:xfrm>
              <a:custGeom>
                <a:avLst/>
                <a:gdLst/>
                <a:ahLst/>
                <a:cxnLst/>
                <a:rect l="l" t="t" r="r" b="b"/>
                <a:pathLst>
                  <a:path w="2187639" h="1094728" extrusionOk="0">
                    <a:moveTo>
                      <a:pt x="1656406" y="1094946"/>
                    </a:moveTo>
                    <a:cubicBezTo>
                      <a:pt x="1656406" y="784222"/>
                      <a:pt x="1404725" y="532341"/>
                      <a:pt x="1094269" y="532341"/>
                    </a:cubicBezTo>
                    <a:cubicBezTo>
                      <a:pt x="783803" y="532341"/>
                      <a:pt x="532122" y="784222"/>
                      <a:pt x="532122" y="1094946"/>
                    </a:cubicBezTo>
                    <a:lnTo>
                      <a:pt x="449" y="1094946"/>
                    </a:lnTo>
                    <a:cubicBezTo>
                      <a:pt x="449" y="490348"/>
                      <a:pt x="490163" y="217"/>
                      <a:pt x="1094269" y="217"/>
                    </a:cubicBezTo>
                    <a:cubicBezTo>
                      <a:pt x="1698365" y="217"/>
                      <a:pt x="2188089" y="490348"/>
                      <a:pt x="2188089" y="1094946"/>
                    </a:cubicBezTo>
                    <a:close/>
                  </a:path>
                </a:pathLst>
              </a:custGeom>
              <a:solidFill>
                <a:srgbClr val="ED1C2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grpSp>
      </p:grpSp>
      <p:cxnSp>
        <p:nvCxnSpPr>
          <p:cNvPr id="27" name="Google Shape;168;p9">
            <a:extLst>
              <a:ext uri="{FF2B5EF4-FFF2-40B4-BE49-F238E27FC236}">
                <a16:creationId xmlns:a16="http://schemas.microsoft.com/office/drawing/2014/main" id="{4C130AC9-5B5E-DE94-AF9C-4B1DDA16157E}"/>
              </a:ext>
            </a:extLst>
          </p:cNvPr>
          <p:cNvCxnSpPr/>
          <p:nvPr userDrawn="1"/>
        </p:nvCxnSpPr>
        <p:spPr>
          <a:xfrm>
            <a:off x="367199" y="6354411"/>
            <a:ext cx="1681600" cy="0"/>
          </a:xfrm>
          <a:prstGeom prst="straightConnector1">
            <a:avLst/>
          </a:prstGeom>
          <a:noFill/>
          <a:ln w="19050" cap="flat" cmpd="sng">
            <a:solidFill>
              <a:srgbClr val="E20000"/>
            </a:solidFill>
            <a:prstDash val="solid"/>
            <a:round/>
            <a:headEnd type="none" w="med" len="med"/>
            <a:tailEnd type="none" w="med" len="med"/>
          </a:ln>
        </p:spPr>
      </p:cxnSp>
      <p:cxnSp>
        <p:nvCxnSpPr>
          <p:cNvPr id="28" name="Google Shape;168;p9">
            <a:extLst>
              <a:ext uri="{FF2B5EF4-FFF2-40B4-BE49-F238E27FC236}">
                <a16:creationId xmlns:a16="http://schemas.microsoft.com/office/drawing/2014/main" id="{350E74BF-C9A6-4EBE-851A-60ADA57ACE2E}"/>
              </a:ext>
            </a:extLst>
          </p:cNvPr>
          <p:cNvCxnSpPr>
            <a:cxnSpLocks/>
          </p:cNvCxnSpPr>
          <p:nvPr userDrawn="1"/>
        </p:nvCxnSpPr>
        <p:spPr>
          <a:xfrm>
            <a:off x="381000" y="1287809"/>
            <a:ext cx="1676400" cy="0"/>
          </a:xfrm>
          <a:prstGeom prst="straightConnector1">
            <a:avLst/>
          </a:prstGeom>
          <a:noFill/>
          <a:ln w="19050" cap="flat" cmpd="sng">
            <a:solidFill>
              <a:srgbClr val="E20000"/>
            </a:solidFill>
            <a:prstDash val="solid"/>
            <a:round/>
            <a:headEnd type="none" w="med" len="med"/>
            <a:tailEnd type="none" w="med" len="med"/>
          </a:ln>
        </p:spPr>
      </p:cxnSp>
      <p:sp>
        <p:nvSpPr>
          <p:cNvPr id="32" name="Content Placeholder 2">
            <a:extLst>
              <a:ext uri="{FF2B5EF4-FFF2-40B4-BE49-F238E27FC236}">
                <a16:creationId xmlns:a16="http://schemas.microsoft.com/office/drawing/2014/main" id="{8B0625A9-1404-906C-D41B-39208983C45A}"/>
              </a:ext>
            </a:extLst>
          </p:cNvPr>
          <p:cNvSpPr>
            <a:spLocks noGrp="1"/>
          </p:cNvSpPr>
          <p:nvPr>
            <p:ph sz="half" idx="1"/>
          </p:nvPr>
        </p:nvSpPr>
        <p:spPr>
          <a:xfrm>
            <a:off x="490101" y="1451999"/>
            <a:ext cx="10671041" cy="483081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BE" dirty="0"/>
          </a:p>
        </p:txBody>
      </p:sp>
      <p:pic>
        <p:nvPicPr>
          <p:cNvPr id="3" name="Picture 11" descr="@Belgium-Forecasting-Centre">
            <a:extLst>
              <a:ext uri="{FF2B5EF4-FFF2-40B4-BE49-F238E27FC236}">
                <a16:creationId xmlns:a16="http://schemas.microsoft.com/office/drawing/2014/main" id="{E7660909-4D0B-F8EF-A9D7-AC8257D88A96}"/>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13593" b="4843"/>
          <a:stretch/>
        </p:blipFill>
        <p:spPr bwMode="auto">
          <a:xfrm>
            <a:off x="11264467" y="6102162"/>
            <a:ext cx="926691" cy="75583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74C1167F-C5FC-BBB0-52CF-97DCDB7D473A}"/>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rot="10800000" flipH="1" flipV="1">
            <a:off x="11458792" y="29819"/>
            <a:ext cx="650080" cy="232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3281609"/>
      </p:ext>
    </p:extLst>
  </p:cSld>
  <p:clrMapOvr>
    <a:masterClrMapping/>
  </p:clrMapOvr>
  <p:extLst>
    <p:ext uri="{DCECCB84-F9BA-43D5-87BE-67443E8EF086}">
      <p15:sldGuideLst xmlns:p15="http://schemas.microsoft.com/office/powerpoint/2012/main">
        <p15:guide id="1" orient="horz" pos="2232" userDrawn="1">
          <p15:clr>
            <a:srgbClr val="FBAE40"/>
          </p15:clr>
        </p15:guide>
        <p15:guide id="2" pos="129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1A617-DCBD-2B7F-BC22-37EC5F81D766}"/>
              </a:ext>
            </a:extLst>
          </p:cNvPr>
          <p:cNvSpPr>
            <a:spLocks noGrp="1"/>
          </p:cNvSpPr>
          <p:nvPr>
            <p:ph type="title"/>
          </p:nvPr>
        </p:nvSpPr>
        <p:spPr>
          <a:xfrm>
            <a:off x="143592" y="2566218"/>
            <a:ext cx="7004460" cy="1337187"/>
          </a:xfrm>
        </p:spPr>
        <p:txBody>
          <a:bodyPr anchor="b">
            <a:noAutofit/>
          </a:bodyPr>
          <a:lstStyle>
            <a:lvl1pPr>
              <a:defRPr sz="4400"/>
            </a:lvl1pPr>
          </a:lstStyle>
          <a:p>
            <a:r>
              <a:rPr lang="en-US"/>
              <a:t>Click to edit Master title style</a:t>
            </a:r>
            <a:endParaRPr lang="nl-BE"/>
          </a:p>
        </p:txBody>
      </p:sp>
      <p:sp>
        <p:nvSpPr>
          <p:cNvPr id="3" name="Text Placeholder 2">
            <a:extLst>
              <a:ext uri="{FF2B5EF4-FFF2-40B4-BE49-F238E27FC236}">
                <a16:creationId xmlns:a16="http://schemas.microsoft.com/office/drawing/2014/main" id="{5A46323D-9137-5F40-B7B5-7D3C7274EF62}"/>
              </a:ext>
            </a:extLst>
          </p:cNvPr>
          <p:cNvSpPr>
            <a:spLocks noGrp="1"/>
          </p:cNvSpPr>
          <p:nvPr>
            <p:ph type="body" idx="1"/>
          </p:nvPr>
        </p:nvSpPr>
        <p:spPr>
          <a:xfrm>
            <a:off x="143592" y="4204495"/>
            <a:ext cx="7004460" cy="1435380"/>
          </a:xfrm>
        </p:spPr>
        <p:txBody>
          <a:bodyPr>
            <a:no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6A331A5-326F-6924-707C-F30C37CF546D}"/>
              </a:ext>
            </a:extLst>
          </p:cNvPr>
          <p:cNvSpPr>
            <a:spLocks noGrp="1"/>
          </p:cNvSpPr>
          <p:nvPr>
            <p:ph type="dt" sz="half" idx="10"/>
          </p:nvPr>
        </p:nvSpPr>
        <p:spPr/>
        <p:txBody>
          <a:bodyPr/>
          <a:lstStyle/>
          <a:p>
            <a:fld id="{97901013-C3BF-4595-BE49-338D83AC0890}" type="datetimeFigureOut">
              <a:rPr lang="nl-BE" smtClean="0"/>
              <a:t>16/02/2023</a:t>
            </a:fld>
            <a:endParaRPr lang="nl-BE"/>
          </a:p>
        </p:txBody>
      </p:sp>
      <p:sp>
        <p:nvSpPr>
          <p:cNvPr id="5" name="Footer Placeholder 4">
            <a:extLst>
              <a:ext uri="{FF2B5EF4-FFF2-40B4-BE49-F238E27FC236}">
                <a16:creationId xmlns:a16="http://schemas.microsoft.com/office/drawing/2014/main" id="{153D651B-30EF-B193-9A20-22121E66C10A}"/>
              </a:ext>
            </a:extLst>
          </p:cNvPr>
          <p:cNvSpPr>
            <a:spLocks noGrp="1"/>
          </p:cNvSpPr>
          <p:nvPr>
            <p:ph type="ftr" sz="quarter" idx="11"/>
          </p:nvPr>
        </p:nvSpPr>
        <p:spPr/>
        <p:txBody>
          <a:bodyPr/>
          <a:lstStyle/>
          <a:p>
            <a:endParaRPr lang="nl-BE"/>
          </a:p>
        </p:txBody>
      </p:sp>
      <p:sp>
        <p:nvSpPr>
          <p:cNvPr id="28" name="Flowchart: Process 27">
            <a:extLst>
              <a:ext uri="{FF2B5EF4-FFF2-40B4-BE49-F238E27FC236}">
                <a16:creationId xmlns:a16="http://schemas.microsoft.com/office/drawing/2014/main" id="{456B65DA-4EDE-A2A2-1CD7-0B70A794BEE6}"/>
              </a:ext>
            </a:extLst>
          </p:cNvPr>
          <p:cNvSpPr/>
          <p:nvPr userDrawn="1"/>
        </p:nvSpPr>
        <p:spPr>
          <a:xfrm>
            <a:off x="10116" y="-31532"/>
            <a:ext cx="12181884" cy="818109"/>
          </a:xfrm>
          <a:prstGeom prst="flowChartProcess">
            <a:avLst/>
          </a:prstGeom>
          <a:gradFill>
            <a:gsLst>
              <a:gs pos="100000">
                <a:srgbClr val="700000"/>
              </a:gs>
              <a:gs pos="75000">
                <a:srgbClr val="B00000"/>
              </a:gs>
              <a:gs pos="50000">
                <a:srgbClr val="C00000"/>
              </a:gs>
              <a:gs pos="25000">
                <a:srgbClr val="FF1515"/>
              </a:gs>
              <a:gs pos="0">
                <a:srgbClr val="FF5757"/>
              </a:gs>
            </a:gsLst>
            <a:lin ang="27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pattFill prst="pct70">
                <a:fgClr>
                  <a:srgbClr val="FF2D2D"/>
                </a:fgClr>
                <a:bgClr>
                  <a:schemeClr val="bg1"/>
                </a:bgClr>
              </a:pattFill>
            </a:endParaRPr>
          </a:p>
        </p:txBody>
      </p:sp>
      <p:pic>
        <p:nvPicPr>
          <p:cNvPr id="6" name="Picture 2">
            <a:extLst>
              <a:ext uri="{FF2B5EF4-FFF2-40B4-BE49-F238E27FC236}">
                <a16:creationId xmlns:a16="http://schemas.microsoft.com/office/drawing/2014/main" id="{414487D0-D9CF-091E-01AF-1909B1534F8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rot="10800000" flipH="1" flipV="1">
            <a:off x="10690252" y="133813"/>
            <a:ext cx="1363202" cy="487417"/>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1" descr="@Belgium-Forecasting-Centre">
            <a:extLst>
              <a:ext uri="{FF2B5EF4-FFF2-40B4-BE49-F238E27FC236}">
                <a16:creationId xmlns:a16="http://schemas.microsoft.com/office/drawing/2014/main" id="{7CE66807-ABF8-C411-C275-C2BB1D08771F}"/>
              </a:ext>
            </a:extLst>
          </p:cNvPr>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t="13593" b="4843"/>
          <a:stretch/>
        </p:blipFill>
        <p:spPr bwMode="auto">
          <a:xfrm>
            <a:off x="11130660" y="5992338"/>
            <a:ext cx="1061340" cy="865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0084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B402B-AC04-F911-5C3D-0EB73817ECCE}"/>
              </a:ext>
            </a:extLst>
          </p:cNvPr>
          <p:cNvSpPr>
            <a:spLocks noGrp="1"/>
          </p:cNvSpPr>
          <p:nvPr>
            <p:ph type="title"/>
          </p:nvPr>
        </p:nvSpPr>
        <p:spPr/>
        <p:txBody>
          <a:bodyPr/>
          <a:lstStyle/>
          <a:p>
            <a:r>
              <a:rPr lang="en-US"/>
              <a:t>Click to edit Master title style</a:t>
            </a:r>
            <a:endParaRPr lang="nl-BE"/>
          </a:p>
        </p:txBody>
      </p:sp>
      <p:sp>
        <p:nvSpPr>
          <p:cNvPr id="3" name="Content Placeholder 2">
            <a:extLst>
              <a:ext uri="{FF2B5EF4-FFF2-40B4-BE49-F238E27FC236}">
                <a16:creationId xmlns:a16="http://schemas.microsoft.com/office/drawing/2014/main" id="{10A388A3-9F5B-BB2B-787A-4143919FFC9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Content Placeholder 3">
            <a:extLst>
              <a:ext uri="{FF2B5EF4-FFF2-40B4-BE49-F238E27FC236}">
                <a16:creationId xmlns:a16="http://schemas.microsoft.com/office/drawing/2014/main" id="{AFE24AA9-9D07-5599-E4DD-974282047EC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5" name="Date Placeholder 4">
            <a:extLst>
              <a:ext uri="{FF2B5EF4-FFF2-40B4-BE49-F238E27FC236}">
                <a16:creationId xmlns:a16="http://schemas.microsoft.com/office/drawing/2014/main" id="{76A5AF4C-F016-2FA8-986B-3FEB52FF5DD6}"/>
              </a:ext>
            </a:extLst>
          </p:cNvPr>
          <p:cNvSpPr>
            <a:spLocks noGrp="1"/>
          </p:cNvSpPr>
          <p:nvPr>
            <p:ph type="dt" sz="half" idx="10"/>
          </p:nvPr>
        </p:nvSpPr>
        <p:spPr/>
        <p:txBody>
          <a:bodyPr/>
          <a:lstStyle/>
          <a:p>
            <a:fld id="{97901013-C3BF-4595-BE49-338D83AC0890}" type="datetimeFigureOut">
              <a:rPr lang="nl-BE" smtClean="0"/>
              <a:t>16/02/2023</a:t>
            </a:fld>
            <a:endParaRPr lang="nl-BE"/>
          </a:p>
        </p:txBody>
      </p:sp>
      <p:sp>
        <p:nvSpPr>
          <p:cNvPr id="6" name="Footer Placeholder 5">
            <a:extLst>
              <a:ext uri="{FF2B5EF4-FFF2-40B4-BE49-F238E27FC236}">
                <a16:creationId xmlns:a16="http://schemas.microsoft.com/office/drawing/2014/main" id="{1D26AC6F-275D-DB4B-F750-F0CDAA709C13}"/>
              </a:ext>
            </a:extLst>
          </p:cNvPr>
          <p:cNvSpPr>
            <a:spLocks noGrp="1"/>
          </p:cNvSpPr>
          <p:nvPr>
            <p:ph type="ftr" sz="quarter" idx="11"/>
          </p:nvPr>
        </p:nvSpPr>
        <p:spPr/>
        <p:txBody>
          <a:bodyPr/>
          <a:lstStyle/>
          <a:p>
            <a:endParaRPr lang="nl-BE"/>
          </a:p>
        </p:txBody>
      </p:sp>
      <p:sp>
        <p:nvSpPr>
          <p:cNvPr id="7" name="Slide Number Placeholder 6">
            <a:extLst>
              <a:ext uri="{FF2B5EF4-FFF2-40B4-BE49-F238E27FC236}">
                <a16:creationId xmlns:a16="http://schemas.microsoft.com/office/drawing/2014/main" id="{9D81000A-1EE2-BB3A-7DF2-CD46146B4074}"/>
              </a:ext>
            </a:extLst>
          </p:cNvPr>
          <p:cNvSpPr>
            <a:spLocks noGrp="1"/>
          </p:cNvSpPr>
          <p:nvPr>
            <p:ph type="sldNum" sz="quarter" idx="12"/>
          </p:nvPr>
        </p:nvSpPr>
        <p:spPr/>
        <p:txBody>
          <a:bodyPr/>
          <a:lstStyle/>
          <a:p>
            <a:fld id="{981B8505-D6C9-4A72-8B21-07ABB6A6FFEB}" type="slidenum">
              <a:rPr lang="nl-BE" smtClean="0"/>
              <a:t>‹#›</a:t>
            </a:fld>
            <a:endParaRPr lang="nl-BE"/>
          </a:p>
        </p:txBody>
      </p:sp>
    </p:spTree>
    <p:extLst>
      <p:ext uri="{BB962C8B-B14F-4D97-AF65-F5344CB8AC3E}">
        <p14:creationId xmlns:p14="http://schemas.microsoft.com/office/powerpoint/2010/main" val="232288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3AA96-3E7C-406F-D655-74B720C953A1}"/>
              </a:ext>
            </a:extLst>
          </p:cNvPr>
          <p:cNvSpPr>
            <a:spLocks noGrp="1"/>
          </p:cNvSpPr>
          <p:nvPr>
            <p:ph type="title"/>
          </p:nvPr>
        </p:nvSpPr>
        <p:spPr>
          <a:xfrm>
            <a:off x="839788" y="365125"/>
            <a:ext cx="10515600" cy="1325563"/>
          </a:xfrm>
        </p:spPr>
        <p:txBody>
          <a:bodyPr/>
          <a:lstStyle/>
          <a:p>
            <a:r>
              <a:rPr lang="en-US"/>
              <a:t>Click to edit Master title style</a:t>
            </a:r>
            <a:endParaRPr lang="nl-BE"/>
          </a:p>
        </p:txBody>
      </p:sp>
      <p:sp>
        <p:nvSpPr>
          <p:cNvPr id="3" name="Text Placeholder 2">
            <a:extLst>
              <a:ext uri="{FF2B5EF4-FFF2-40B4-BE49-F238E27FC236}">
                <a16:creationId xmlns:a16="http://schemas.microsoft.com/office/drawing/2014/main" id="{00915A27-9C06-33FF-0419-1D8F3CD03D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4FFCC82-CF57-F841-C5E2-1298F1A8DA2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5" name="Text Placeholder 4">
            <a:extLst>
              <a:ext uri="{FF2B5EF4-FFF2-40B4-BE49-F238E27FC236}">
                <a16:creationId xmlns:a16="http://schemas.microsoft.com/office/drawing/2014/main" id="{C5287486-8810-9902-ABFD-F415541409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82E8C25-E47D-6A97-E44E-A524E23141E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7" name="Date Placeholder 6">
            <a:extLst>
              <a:ext uri="{FF2B5EF4-FFF2-40B4-BE49-F238E27FC236}">
                <a16:creationId xmlns:a16="http://schemas.microsoft.com/office/drawing/2014/main" id="{750DAC86-5168-DF33-C672-9F48426A165D}"/>
              </a:ext>
            </a:extLst>
          </p:cNvPr>
          <p:cNvSpPr>
            <a:spLocks noGrp="1"/>
          </p:cNvSpPr>
          <p:nvPr>
            <p:ph type="dt" sz="half" idx="10"/>
          </p:nvPr>
        </p:nvSpPr>
        <p:spPr/>
        <p:txBody>
          <a:bodyPr/>
          <a:lstStyle/>
          <a:p>
            <a:fld id="{97901013-C3BF-4595-BE49-338D83AC0890}" type="datetimeFigureOut">
              <a:rPr lang="nl-BE" smtClean="0"/>
              <a:t>16/02/2023</a:t>
            </a:fld>
            <a:endParaRPr lang="nl-BE"/>
          </a:p>
        </p:txBody>
      </p:sp>
      <p:sp>
        <p:nvSpPr>
          <p:cNvPr id="8" name="Footer Placeholder 7">
            <a:extLst>
              <a:ext uri="{FF2B5EF4-FFF2-40B4-BE49-F238E27FC236}">
                <a16:creationId xmlns:a16="http://schemas.microsoft.com/office/drawing/2014/main" id="{7836F142-FD40-EBE6-B490-7598374D980D}"/>
              </a:ext>
            </a:extLst>
          </p:cNvPr>
          <p:cNvSpPr>
            <a:spLocks noGrp="1"/>
          </p:cNvSpPr>
          <p:nvPr>
            <p:ph type="ftr" sz="quarter" idx="11"/>
          </p:nvPr>
        </p:nvSpPr>
        <p:spPr/>
        <p:txBody>
          <a:bodyPr/>
          <a:lstStyle/>
          <a:p>
            <a:endParaRPr lang="nl-BE"/>
          </a:p>
        </p:txBody>
      </p:sp>
      <p:sp>
        <p:nvSpPr>
          <p:cNvPr id="9" name="Slide Number Placeholder 8">
            <a:extLst>
              <a:ext uri="{FF2B5EF4-FFF2-40B4-BE49-F238E27FC236}">
                <a16:creationId xmlns:a16="http://schemas.microsoft.com/office/drawing/2014/main" id="{AE52EE37-487F-44C0-E354-780AE8962D37}"/>
              </a:ext>
            </a:extLst>
          </p:cNvPr>
          <p:cNvSpPr>
            <a:spLocks noGrp="1"/>
          </p:cNvSpPr>
          <p:nvPr>
            <p:ph type="sldNum" sz="quarter" idx="12"/>
          </p:nvPr>
        </p:nvSpPr>
        <p:spPr/>
        <p:txBody>
          <a:bodyPr/>
          <a:lstStyle/>
          <a:p>
            <a:fld id="{981B8505-D6C9-4A72-8B21-07ABB6A6FFEB}" type="slidenum">
              <a:rPr lang="nl-BE" smtClean="0"/>
              <a:t>‹#›</a:t>
            </a:fld>
            <a:endParaRPr lang="nl-BE"/>
          </a:p>
        </p:txBody>
      </p:sp>
    </p:spTree>
    <p:extLst>
      <p:ext uri="{BB962C8B-B14F-4D97-AF65-F5344CB8AC3E}">
        <p14:creationId xmlns:p14="http://schemas.microsoft.com/office/powerpoint/2010/main" val="42645068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E8965-F2EC-A9BE-A513-166387255839}"/>
              </a:ext>
            </a:extLst>
          </p:cNvPr>
          <p:cNvSpPr>
            <a:spLocks noGrp="1"/>
          </p:cNvSpPr>
          <p:nvPr>
            <p:ph type="title"/>
          </p:nvPr>
        </p:nvSpPr>
        <p:spPr/>
        <p:txBody>
          <a:bodyPr/>
          <a:lstStyle/>
          <a:p>
            <a:r>
              <a:rPr lang="en-US"/>
              <a:t>Click to edit Master title style</a:t>
            </a:r>
            <a:endParaRPr lang="nl-BE"/>
          </a:p>
        </p:txBody>
      </p:sp>
      <p:sp>
        <p:nvSpPr>
          <p:cNvPr id="3" name="Date Placeholder 2">
            <a:extLst>
              <a:ext uri="{FF2B5EF4-FFF2-40B4-BE49-F238E27FC236}">
                <a16:creationId xmlns:a16="http://schemas.microsoft.com/office/drawing/2014/main" id="{16DBB55D-1159-084D-EBEE-ED2F8741D4BA}"/>
              </a:ext>
            </a:extLst>
          </p:cNvPr>
          <p:cNvSpPr>
            <a:spLocks noGrp="1"/>
          </p:cNvSpPr>
          <p:nvPr>
            <p:ph type="dt" sz="half" idx="10"/>
          </p:nvPr>
        </p:nvSpPr>
        <p:spPr/>
        <p:txBody>
          <a:bodyPr/>
          <a:lstStyle/>
          <a:p>
            <a:fld id="{97901013-C3BF-4595-BE49-338D83AC0890}" type="datetimeFigureOut">
              <a:rPr lang="nl-BE" smtClean="0"/>
              <a:t>16/02/2023</a:t>
            </a:fld>
            <a:endParaRPr lang="nl-BE"/>
          </a:p>
        </p:txBody>
      </p:sp>
      <p:sp>
        <p:nvSpPr>
          <p:cNvPr id="4" name="Footer Placeholder 3">
            <a:extLst>
              <a:ext uri="{FF2B5EF4-FFF2-40B4-BE49-F238E27FC236}">
                <a16:creationId xmlns:a16="http://schemas.microsoft.com/office/drawing/2014/main" id="{B4E01984-94B4-DC36-DFCC-85C43FA28652}"/>
              </a:ext>
            </a:extLst>
          </p:cNvPr>
          <p:cNvSpPr>
            <a:spLocks noGrp="1"/>
          </p:cNvSpPr>
          <p:nvPr>
            <p:ph type="ftr" sz="quarter" idx="11"/>
          </p:nvPr>
        </p:nvSpPr>
        <p:spPr/>
        <p:txBody>
          <a:bodyPr/>
          <a:lstStyle/>
          <a:p>
            <a:endParaRPr lang="nl-BE"/>
          </a:p>
        </p:txBody>
      </p:sp>
      <p:sp>
        <p:nvSpPr>
          <p:cNvPr id="5" name="Slide Number Placeholder 4">
            <a:extLst>
              <a:ext uri="{FF2B5EF4-FFF2-40B4-BE49-F238E27FC236}">
                <a16:creationId xmlns:a16="http://schemas.microsoft.com/office/drawing/2014/main" id="{7193210B-8988-D452-87BC-65152B3D637C}"/>
              </a:ext>
            </a:extLst>
          </p:cNvPr>
          <p:cNvSpPr>
            <a:spLocks noGrp="1"/>
          </p:cNvSpPr>
          <p:nvPr>
            <p:ph type="sldNum" sz="quarter" idx="12"/>
          </p:nvPr>
        </p:nvSpPr>
        <p:spPr/>
        <p:txBody>
          <a:bodyPr/>
          <a:lstStyle/>
          <a:p>
            <a:fld id="{981B8505-D6C9-4A72-8B21-07ABB6A6FFEB}" type="slidenum">
              <a:rPr lang="nl-BE" smtClean="0"/>
              <a:t>‹#›</a:t>
            </a:fld>
            <a:endParaRPr lang="nl-BE"/>
          </a:p>
        </p:txBody>
      </p:sp>
    </p:spTree>
    <p:extLst>
      <p:ext uri="{BB962C8B-B14F-4D97-AF65-F5344CB8AC3E}">
        <p14:creationId xmlns:p14="http://schemas.microsoft.com/office/powerpoint/2010/main" val="1994094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455F328-806F-2C7C-F71A-14CDFEDA00A7}"/>
              </a:ext>
            </a:extLst>
          </p:cNvPr>
          <p:cNvSpPr>
            <a:spLocks noGrp="1"/>
          </p:cNvSpPr>
          <p:nvPr>
            <p:ph type="dt" sz="half" idx="10"/>
          </p:nvPr>
        </p:nvSpPr>
        <p:spPr/>
        <p:txBody>
          <a:bodyPr/>
          <a:lstStyle/>
          <a:p>
            <a:fld id="{97901013-C3BF-4595-BE49-338D83AC0890}" type="datetimeFigureOut">
              <a:rPr lang="nl-BE" smtClean="0"/>
              <a:t>16/02/2023</a:t>
            </a:fld>
            <a:endParaRPr lang="nl-BE"/>
          </a:p>
        </p:txBody>
      </p:sp>
      <p:sp>
        <p:nvSpPr>
          <p:cNvPr id="3" name="Footer Placeholder 2">
            <a:extLst>
              <a:ext uri="{FF2B5EF4-FFF2-40B4-BE49-F238E27FC236}">
                <a16:creationId xmlns:a16="http://schemas.microsoft.com/office/drawing/2014/main" id="{07EC64C0-7B8C-3E30-B72F-E43482218593}"/>
              </a:ext>
            </a:extLst>
          </p:cNvPr>
          <p:cNvSpPr>
            <a:spLocks noGrp="1"/>
          </p:cNvSpPr>
          <p:nvPr>
            <p:ph type="ftr" sz="quarter" idx="11"/>
          </p:nvPr>
        </p:nvSpPr>
        <p:spPr/>
        <p:txBody>
          <a:bodyPr/>
          <a:lstStyle/>
          <a:p>
            <a:endParaRPr lang="nl-BE"/>
          </a:p>
        </p:txBody>
      </p:sp>
      <p:sp>
        <p:nvSpPr>
          <p:cNvPr id="4" name="Slide Number Placeholder 3">
            <a:extLst>
              <a:ext uri="{FF2B5EF4-FFF2-40B4-BE49-F238E27FC236}">
                <a16:creationId xmlns:a16="http://schemas.microsoft.com/office/drawing/2014/main" id="{D4974567-4E2F-C8B8-2078-399E3D630AED}"/>
              </a:ext>
            </a:extLst>
          </p:cNvPr>
          <p:cNvSpPr>
            <a:spLocks noGrp="1"/>
          </p:cNvSpPr>
          <p:nvPr>
            <p:ph type="sldNum" sz="quarter" idx="12"/>
          </p:nvPr>
        </p:nvSpPr>
        <p:spPr/>
        <p:txBody>
          <a:bodyPr/>
          <a:lstStyle/>
          <a:p>
            <a:fld id="{981B8505-D6C9-4A72-8B21-07ABB6A6FFEB}" type="slidenum">
              <a:rPr lang="nl-BE" smtClean="0"/>
              <a:t>‹#›</a:t>
            </a:fld>
            <a:endParaRPr lang="nl-BE"/>
          </a:p>
        </p:txBody>
      </p:sp>
    </p:spTree>
    <p:extLst>
      <p:ext uri="{BB962C8B-B14F-4D97-AF65-F5344CB8AC3E}">
        <p14:creationId xmlns:p14="http://schemas.microsoft.com/office/powerpoint/2010/main" val="2454812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33AB0-3C7E-34D0-6CFF-F230C87757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BE"/>
          </a:p>
        </p:txBody>
      </p:sp>
      <p:sp>
        <p:nvSpPr>
          <p:cNvPr id="3" name="Content Placeholder 2">
            <a:extLst>
              <a:ext uri="{FF2B5EF4-FFF2-40B4-BE49-F238E27FC236}">
                <a16:creationId xmlns:a16="http://schemas.microsoft.com/office/drawing/2014/main" id="{8DBAAB52-B1E0-AED7-6E43-33D15876FA3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Text Placeholder 3">
            <a:extLst>
              <a:ext uri="{FF2B5EF4-FFF2-40B4-BE49-F238E27FC236}">
                <a16:creationId xmlns:a16="http://schemas.microsoft.com/office/drawing/2014/main" id="{240D9C43-3CCC-87BD-0540-177B2C55B8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8DF391-D5BD-A81C-F848-6E835A8F3F8C}"/>
              </a:ext>
            </a:extLst>
          </p:cNvPr>
          <p:cNvSpPr>
            <a:spLocks noGrp="1"/>
          </p:cNvSpPr>
          <p:nvPr>
            <p:ph type="dt" sz="half" idx="10"/>
          </p:nvPr>
        </p:nvSpPr>
        <p:spPr/>
        <p:txBody>
          <a:bodyPr/>
          <a:lstStyle/>
          <a:p>
            <a:fld id="{97901013-C3BF-4595-BE49-338D83AC0890}" type="datetimeFigureOut">
              <a:rPr lang="nl-BE" smtClean="0"/>
              <a:t>16/02/2023</a:t>
            </a:fld>
            <a:endParaRPr lang="nl-BE"/>
          </a:p>
        </p:txBody>
      </p:sp>
      <p:sp>
        <p:nvSpPr>
          <p:cNvPr id="6" name="Footer Placeholder 5">
            <a:extLst>
              <a:ext uri="{FF2B5EF4-FFF2-40B4-BE49-F238E27FC236}">
                <a16:creationId xmlns:a16="http://schemas.microsoft.com/office/drawing/2014/main" id="{A0FD137F-ADF6-04C7-2654-D995B5DD1CAD}"/>
              </a:ext>
            </a:extLst>
          </p:cNvPr>
          <p:cNvSpPr>
            <a:spLocks noGrp="1"/>
          </p:cNvSpPr>
          <p:nvPr>
            <p:ph type="ftr" sz="quarter" idx="11"/>
          </p:nvPr>
        </p:nvSpPr>
        <p:spPr/>
        <p:txBody>
          <a:bodyPr/>
          <a:lstStyle/>
          <a:p>
            <a:endParaRPr lang="nl-BE"/>
          </a:p>
        </p:txBody>
      </p:sp>
      <p:sp>
        <p:nvSpPr>
          <p:cNvPr id="7" name="Slide Number Placeholder 6">
            <a:extLst>
              <a:ext uri="{FF2B5EF4-FFF2-40B4-BE49-F238E27FC236}">
                <a16:creationId xmlns:a16="http://schemas.microsoft.com/office/drawing/2014/main" id="{D747E863-EBC3-2659-0CE1-1F4F4562D1D6}"/>
              </a:ext>
            </a:extLst>
          </p:cNvPr>
          <p:cNvSpPr>
            <a:spLocks noGrp="1"/>
          </p:cNvSpPr>
          <p:nvPr>
            <p:ph type="sldNum" sz="quarter" idx="12"/>
          </p:nvPr>
        </p:nvSpPr>
        <p:spPr/>
        <p:txBody>
          <a:bodyPr/>
          <a:lstStyle/>
          <a:p>
            <a:fld id="{981B8505-D6C9-4A72-8B21-07ABB6A6FFEB}" type="slidenum">
              <a:rPr lang="nl-BE" smtClean="0"/>
              <a:t>‹#›</a:t>
            </a:fld>
            <a:endParaRPr lang="nl-BE"/>
          </a:p>
        </p:txBody>
      </p:sp>
    </p:spTree>
    <p:extLst>
      <p:ext uri="{BB962C8B-B14F-4D97-AF65-F5344CB8AC3E}">
        <p14:creationId xmlns:p14="http://schemas.microsoft.com/office/powerpoint/2010/main" val="3929793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F6F6C-07E0-F49B-2F50-E427453C5B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BE"/>
          </a:p>
        </p:txBody>
      </p:sp>
      <p:sp>
        <p:nvSpPr>
          <p:cNvPr id="3" name="Picture Placeholder 2">
            <a:extLst>
              <a:ext uri="{FF2B5EF4-FFF2-40B4-BE49-F238E27FC236}">
                <a16:creationId xmlns:a16="http://schemas.microsoft.com/office/drawing/2014/main" id="{31D8BC05-4DE4-7CE0-6979-2A4526F7CB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a:extLst>
              <a:ext uri="{FF2B5EF4-FFF2-40B4-BE49-F238E27FC236}">
                <a16:creationId xmlns:a16="http://schemas.microsoft.com/office/drawing/2014/main" id="{AE11D88D-8221-2D75-1EA2-4EDE7CF7E4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904B3F-2A6A-FF77-F273-6FED1EDDB933}"/>
              </a:ext>
            </a:extLst>
          </p:cNvPr>
          <p:cNvSpPr>
            <a:spLocks noGrp="1"/>
          </p:cNvSpPr>
          <p:nvPr>
            <p:ph type="dt" sz="half" idx="10"/>
          </p:nvPr>
        </p:nvSpPr>
        <p:spPr/>
        <p:txBody>
          <a:bodyPr/>
          <a:lstStyle/>
          <a:p>
            <a:fld id="{97901013-C3BF-4595-BE49-338D83AC0890}" type="datetimeFigureOut">
              <a:rPr lang="nl-BE" smtClean="0"/>
              <a:t>16/02/2023</a:t>
            </a:fld>
            <a:endParaRPr lang="nl-BE"/>
          </a:p>
        </p:txBody>
      </p:sp>
      <p:sp>
        <p:nvSpPr>
          <p:cNvPr id="6" name="Footer Placeholder 5">
            <a:extLst>
              <a:ext uri="{FF2B5EF4-FFF2-40B4-BE49-F238E27FC236}">
                <a16:creationId xmlns:a16="http://schemas.microsoft.com/office/drawing/2014/main" id="{DCFB9E1A-906A-37F3-F40C-C2BA6280DD91}"/>
              </a:ext>
            </a:extLst>
          </p:cNvPr>
          <p:cNvSpPr>
            <a:spLocks noGrp="1"/>
          </p:cNvSpPr>
          <p:nvPr>
            <p:ph type="ftr" sz="quarter" idx="11"/>
          </p:nvPr>
        </p:nvSpPr>
        <p:spPr/>
        <p:txBody>
          <a:bodyPr/>
          <a:lstStyle/>
          <a:p>
            <a:endParaRPr lang="nl-BE"/>
          </a:p>
        </p:txBody>
      </p:sp>
      <p:sp>
        <p:nvSpPr>
          <p:cNvPr id="7" name="Slide Number Placeholder 6">
            <a:extLst>
              <a:ext uri="{FF2B5EF4-FFF2-40B4-BE49-F238E27FC236}">
                <a16:creationId xmlns:a16="http://schemas.microsoft.com/office/drawing/2014/main" id="{55EF22BA-B7C0-E1A5-232A-A6CCD633A007}"/>
              </a:ext>
            </a:extLst>
          </p:cNvPr>
          <p:cNvSpPr>
            <a:spLocks noGrp="1"/>
          </p:cNvSpPr>
          <p:nvPr>
            <p:ph type="sldNum" sz="quarter" idx="12"/>
          </p:nvPr>
        </p:nvSpPr>
        <p:spPr/>
        <p:txBody>
          <a:bodyPr/>
          <a:lstStyle/>
          <a:p>
            <a:fld id="{981B8505-D6C9-4A72-8B21-07ABB6A6FFEB}" type="slidenum">
              <a:rPr lang="nl-BE" smtClean="0"/>
              <a:t>‹#›</a:t>
            </a:fld>
            <a:endParaRPr lang="nl-BE"/>
          </a:p>
        </p:txBody>
      </p:sp>
    </p:spTree>
    <p:extLst>
      <p:ext uri="{BB962C8B-B14F-4D97-AF65-F5344CB8AC3E}">
        <p14:creationId xmlns:p14="http://schemas.microsoft.com/office/powerpoint/2010/main" val="178613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20F30-C616-28BD-1466-D5B69064C27B}"/>
              </a:ext>
            </a:extLst>
          </p:cNvPr>
          <p:cNvSpPr>
            <a:spLocks noGrp="1"/>
          </p:cNvSpPr>
          <p:nvPr>
            <p:ph type="title"/>
          </p:nvPr>
        </p:nvSpPr>
        <p:spPr/>
        <p:txBody>
          <a:bodyPr/>
          <a:lstStyle/>
          <a:p>
            <a:r>
              <a:rPr lang="en-US"/>
              <a:t>Click to edit Master title style</a:t>
            </a:r>
            <a:endParaRPr lang="nl-BE"/>
          </a:p>
        </p:txBody>
      </p:sp>
      <p:sp>
        <p:nvSpPr>
          <p:cNvPr id="3" name="Vertical Text Placeholder 2">
            <a:extLst>
              <a:ext uri="{FF2B5EF4-FFF2-40B4-BE49-F238E27FC236}">
                <a16:creationId xmlns:a16="http://schemas.microsoft.com/office/drawing/2014/main" id="{E67F362A-4913-B355-C3BA-B4DD30FDC18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a:extLst>
              <a:ext uri="{FF2B5EF4-FFF2-40B4-BE49-F238E27FC236}">
                <a16:creationId xmlns:a16="http://schemas.microsoft.com/office/drawing/2014/main" id="{67C4C4B4-F87F-F080-2C80-D6B1D8BFA688}"/>
              </a:ext>
            </a:extLst>
          </p:cNvPr>
          <p:cNvSpPr>
            <a:spLocks noGrp="1"/>
          </p:cNvSpPr>
          <p:nvPr>
            <p:ph type="dt" sz="half" idx="10"/>
          </p:nvPr>
        </p:nvSpPr>
        <p:spPr/>
        <p:txBody>
          <a:bodyPr/>
          <a:lstStyle/>
          <a:p>
            <a:fld id="{97901013-C3BF-4595-BE49-338D83AC0890}" type="datetimeFigureOut">
              <a:rPr lang="nl-BE" smtClean="0"/>
              <a:t>16/02/2023</a:t>
            </a:fld>
            <a:endParaRPr lang="nl-BE"/>
          </a:p>
        </p:txBody>
      </p:sp>
      <p:sp>
        <p:nvSpPr>
          <p:cNvPr id="5" name="Footer Placeholder 4">
            <a:extLst>
              <a:ext uri="{FF2B5EF4-FFF2-40B4-BE49-F238E27FC236}">
                <a16:creationId xmlns:a16="http://schemas.microsoft.com/office/drawing/2014/main" id="{2698CF18-5FA1-5AEB-10E3-9B28B906F486}"/>
              </a:ext>
            </a:extLst>
          </p:cNvPr>
          <p:cNvSpPr>
            <a:spLocks noGrp="1"/>
          </p:cNvSpPr>
          <p:nvPr>
            <p:ph type="ftr" sz="quarter" idx="11"/>
          </p:nvPr>
        </p:nvSpPr>
        <p:spPr/>
        <p:txBody>
          <a:bodyPr/>
          <a:lstStyle/>
          <a:p>
            <a:endParaRPr lang="nl-BE"/>
          </a:p>
        </p:txBody>
      </p:sp>
      <p:sp>
        <p:nvSpPr>
          <p:cNvPr id="6" name="Slide Number Placeholder 5">
            <a:extLst>
              <a:ext uri="{FF2B5EF4-FFF2-40B4-BE49-F238E27FC236}">
                <a16:creationId xmlns:a16="http://schemas.microsoft.com/office/drawing/2014/main" id="{AECB43C0-C011-0C95-A2AD-7F9234F9EB4B}"/>
              </a:ext>
            </a:extLst>
          </p:cNvPr>
          <p:cNvSpPr>
            <a:spLocks noGrp="1"/>
          </p:cNvSpPr>
          <p:nvPr>
            <p:ph type="sldNum" sz="quarter" idx="12"/>
          </p:nvPr>
        </p:nvSpPr>
        <p:spPr/>
        <p:txBody>
          <a:bodyPr/>
          <a:lstStyle/>
          <a:p>
            <a:fld id="{981B8505-D6C9-4A72-8B21-07ABB6A6FFEB}" type="slidenum">
              <a:rPr lang="nl-BE" smtClean="0"/>
              <a:t>‹#›</a:t>
            </a:fld>
            <a:endParaRPr lang="nl-BE"/>
          </a:p>
        </p:txBody>
      </p:sp>
    </p:spTree>
    <p:extLst>
      <p:ext uri="{BB962C8B-B14F-4D97-AF65-F5344CB8AC3E}">
        <p14:creationId xmlns:p14="http://schemas.microsoft.com/office/powerpoint/2010/main" val="3371995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D5F434E-4E2A-BEBB-035F-027F564496C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l-BE"/>
          </a:p>
        </p:txBody>
      </p:sp>
      <p:sp>
        <p:nvSpPr>
          <p:cNvPr id="3" name="Vertical Text Placeholder 2">
            <a:extLst>
              <a:ext uri="{FF2B5EF4-FFF2-40B4-BE49-F238E27FC236}">
                <a16:creationId xmlns:a16="http://schemas.microsoft.com/office/drawing/2014/main" id="{A712DEF5-4FE7-2645-7B21-8A9A5686532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a:extLst>
              <a:ext uri="{FF2B5EF4-FFF2-40B4-BE49-F238E27FC236}">
                <a16:creationId xmlns:a16="http://schemas.microsoft.com/office/drawing/2014/main" id="{D96AF5D4-ACF4-4347-A95C-CF63503E749E}"/>
              </a:ext>
            </a:extLst>
          </p:cNvPr>
          <p:cNvSpPr>
            <a:spLocks noGrp="1"/>
          </p:cNvSpPr>
          <p:nvPr>
            <p:ph type="dt" sz="half" idx="10"/>
          </p:nvPr>
        </p:nvSpPr>
        <p:spPr/>
        <p:txBody>
          <a:bodyPr/>
          <a:lstStyle/>
          <a:p>
            <a:fld id="{97901013-C3BF-4595-BE49-338D83AC0890}" type="datetimeFigureOut">
              <a:rPr lang="nl-BE" smtClean="0"/>
              <a:t>16/02/2023</a:t>
            </a:fld>
            <a:endParaRPr lang="nl-BE"/>
          </a:p>
        </p:txBody>
      </p:sp>
      <p:sp>
        <p:nvSpPr>
          <p:cNvPr id="5" name="Footer Placeholder 4">
            <a:extLst>
              <a:ext uri="{FF2B5EF4-FFF2-40B4-BE49-F238E27FC236}">
                <a16:creationId xmlns:a16="http://schemas.microsoft.com/office/drawing/2014/main" id="{8F4686F6-979A-9F04-8CE1-185270D045AB}"/>
              </a:ext>
            </a:extLst>
          </p:cNvPr>
          <p:cNvSpPr>
            <a:spLocks noGrp="1"/>
          </p:cNvSpPr>
          <p:nvPr>
            <p:ph type="ftr" sz="quarter" idx="11"/>
          </p:nvPr>
        </p:nvSpPr>
        <p:spPr/>
        <p:txBody>
          <a:bodyPr/>
          <a:lstStyle/>
          <a:p>
            <a:endParaRPr lang="nl-BE"/>
          </a:p>
        </p:txBody>
      </p:sp>
      <p:sp>
        <p:nvSpPr>
          <p:cNvPr id="6" name="Slide Number Placeholder 5">
            <a:extLst>
              <a:ext uri="{FF2B5EF4-FFF2-40B4-BE49-F238E27FC236}">
                <a16:creationId xmlns:a16="http://schemas.microsoft.com/office/drawing/2014/main" id="{EAADD95B-4FC7-53DD-F335-5CA0CFDCADD1}"/>
              </a:ext>
            </a:extLst>
          </p:cNvPr>
          <p:cNvSpPr>
            <a:spLocks noGrp="1"/>
          </p:cNvSpPr>
          <p:nvPr>
            <p:ph type="sldNum" sz="quarter" idx="12"/>
          </p:nvPr>
        </p:nvSpPr>
        <p:spPr/>
        <p:txBody>
          <a:bodyPr/>
          <a:lstStyle/>
          <a:p>
            <a:fld id="{981B8505-D6C9-4A72-8B21-07ABB6A6FFEB}" type="slidenum">
              <a:rPr lang="nl-BE" smtClean="0"/>
              <a:t>‹#›</a:t>
            </a:fld>
            <a:endParaRPr lang="nl-BE"/>
          </a:p>
        </p:txBody>
      </p:sp>
    </p:spTree>
    <p:extLst>
      <p:ext uri="{BB962C8B-B14F-4D97-AF65-F5344CB8AC3E}">
        <p14:creationId xmlns:p14="http://schemas.microsoft.com/office/powerpoint/2010/main" val="470952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FE94C4C-E5E9-489B-D359-D213E222DF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nl-BE"/>
          </a:p>
        </p:txBody>
      </p:sp>
      <p:sp>
        <p:nvSpPr>
          <p:cNvPr id="3" name="Text Placeholder 2">
            <a:extLst>
              <a:ext uri="{FF2B5EF4-FFF2-40B4-BE49-F238E27FC236}">
                <a16:creationId xmlns:a16="http://schemas.microsoft.com/office/drawing/2014/main" id="{4D33F8B5-E14E-9F6A-444D-F7078B28AD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a:extLst>
              <a:ext uri="{FF2B5EF4-FFF2-40B4-BE49-F238E27FC236}">
                <a16:creationId xmlns:a16="http://schemas.microsoft.com/office/drawing/2014/main" id="{0E75AE60-D789-6C2F-2B34-09120FA72C9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901013-C3BF-4595-BE49-338D83AC0890}" type="datetimeFigureOut">
              <a:rPr lang="nl-BE" smtClean="0"/>
              <a:t>16/02/2023</a:t>
            </a:fld>
            <a:endParaRPr lang="nl-BE"/>
          </a:p>
        </p:txBody>
      </p:sp>
      <p:sp>
        <p:nvSpPr>
          <p:cNvPr id="5" name="Footer Placeholder 4">
            <a:extLst>
              <a:ext uri="{FF2B5EF4-FFF2-40B4-BE49-F238E27FC236}">
                <a16:creationId xmlns:a16="http://schemas.microsoft.com/office/drawing/2014/main" id="{CD091127-2E29-831F-6904-6A6CDE5E01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a:extLst>
              <a:ext uri="{FF2B5EF4-FFF2-40B4-BE49-F238E27FC236}">
                <a16:creationId xmlns:a16="http://schemas.microsoft.com/office/drawing/2014/main" id="{30F632C2-A306-D398-E9A1-26D0FC4624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1B8505-D6C9-4A72-8B21-07ABB6A6FFEB}" type="slidenum">
              <a:rPr lang="nl-BE" smtClean="0"/>
              <a:t>‹#›</a:t>
            </a:fld>
            <a:endParaRPr lang="nl-BE"/>
          </a:p>
        </p:txBody>
      </p:sp>
    </p:spTree>
    <p:extLst>
      <p:ext uri="{BB962C8B-B14F-4D97-AF65-F5344CB8AC3E}">
        <p14:creationId xmlns:p14="http://schemas.microsoft.com/office/powerpoint/2010/main" val="38154517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microsoft.com/office/2018/10/relationships/comments" Target="../comments/modernComment_102_77DB237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microsoft.com/office/2018/10/relationships/comments" Target="../comments/modernComment_16D_7213F3E9.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microsoft.com/office/2018/10/relationships/comments" Target="../comments/modernComment_108_FD8808C7.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microsoft.com/office/2018/10/relationships/comments" Target="../comments/modernComment_16C_D0E5A6BC.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microsoft.com/office/2018/10/relationships/comments" Target="../comments/modernComment_107_B016CA0C.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microsoft.com/office/2018/10/relationships/comments" Target="../comments/modernComment_13D_E7E02CCE.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microsoft.com/office/2018/10/relationships/comments" Target="../comments/modernComment_13F_2718D23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microsoft.com/office/2018/10/relationships/comments" Target="../comments/modernComment_140_EC768EBE.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microsoft.com/office/2018/10/relationships/comments" Target="../comments/modernComment_10C_2BD432A.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microsoft.com/office/2018/10/relationships/comments" Target="../comments/modernComment_16E_3A63B45C.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microsoft.com/office/2018/10/relationships/comments" Target="../comments/modernComment_12F_A1CC2C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microsoft.com/office/2018/10/relationships/comments" Target="../comments/modernComment_154_6FF28250.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microsoft.com/office/2018/10/relationships/comments" Target="../comments/modernComment_10F_4C0EC3EE.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microsoft.com/office/2018/10/relationships/comments" Target="../comments/modernComment_14E_DFD426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microsoft.com/office/2018/10/relationships/comments" Target="../comments/modernComment_110_CC0EE24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microsoft.com/office/2018/10/relationships/comments" Target="../comments/modernComment_146_934933D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microsoft.com/office/2018/10/relationships/comments" Target="../comments/modernComment_147_C0007FA6.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microsoft.com/office/2018/10/relationships/comments" Target="../comments/modernComment_148_20800DF8.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microsoft.com/office/2018/10/relationships/comments" Target="../comments/modernComment_14B_F37F6E99.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microsoft.com/office/2018/10/relationships/comments" Target="../comments/modernComment_14C_6563EBF1.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microsoft.com/office/2018/10/relationships/comments" Target="../comments/modernComment_149_2850AB3B.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7.png"/></Relationships>
</file>

<file path=ppt/slides/_rels/slide25.xml.rels><?xml version="1.0" encoding="UTF-8" standalone="yes"?>
<Relationships xmlns="http://schemas.openxmlformats.org/package/2006/relationships"><Relationship Id="rId2" Type="http://schemas.microsoft.com/office/2018/10/relationships/comments" Target="../comments/modernComment_14F_A5FF910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microsoft.com/office/2018/10/relationships/comments" Target="../comments/modernComment_156_251BC78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microsoft.com/office/2018/10/relationships/comments" Target="../comments/modernComment_129_50ED430D.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microsoft.com/office/2018/10/relationships/comments" Target="../comments/modernComment_111_A982BE4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microsoft.com/office/2018/10/relationships/comments" Target="../comments/modernComment_159_3375A3FC.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microsoft.com/office/2018/10/relationships/comments" Target="../comments/modernComment_158_29FF16DB.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microsoft.com/office/2018/10/relationships/comments" Target="../comments/modernComment_15A_CA87DF5A.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2.xml.rels><?xml version="1.0" encoding="UTF-8" standalone="yes"?>
<Relationships xmlns="http://schemas.openxmlformats.org/package/2006/relationships"><Relationship Id="rId3" Type="http://schemas.openxmlformats.org/officeDocument/2006/relationships/image" Target="../media/image21.png"/><Relationship Id="rId2" Type="http://schemas.microsoft.com/office/2018/10/relationships/comments" Target="../comments/modernComment_112_4B3B9302.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microsoft.com/office/2018/10/relationships/comments" Target="../comments/modernComment_15B_39B1C1C1.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microsoft.com/office/2018/10/relationships/comments" Target="../comments/modernComment_15C_75764C81.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microsoft.com/office/2018/10/relationships/comments" Target="../comments/modernComment_15D_4FC34146.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36.xml.rels><?xml version="1.0" encoding="UTF-8" standalone="yes"?>
<Relationships xmlns="http://schemas.openxmlformats.org/package/2006/relationships"><Relationship Id="rId2" Type="http://schemas.microsoft.com/office/2018/10/relationships/comments" Target="../comments/modernComment_115_8AD7582A.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eg"/><Relationship Id="rId2" Type="http://schemas.microsoft.com/office/2018/10/relationships/comments" Target="../comments/modernComment_171_69D9A85C.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5.jpeg"/><Relationship Id="rId2" Type="http://schemas.microsoft.com/office/2018/10/relationships/comments" Target="../comments/modernComment_172_F4A99B2C.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5.jpeg"/><Relationship Id="rId2" Type="http://schemas.microsoft.com/office/2018/10/relationships/comments" Target="../comments/modernComment_173_2DD5ED2B.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microsoft.com/office/2018/10/relationships/comments" Target="../comments/modernComment_170_B8C2E08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microsoft.com/office/2018/10/relationships/comments" Target="../comments/modernComment_15E_AD76440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6.png"/><Relationship Id="rId2" Type="http://schemas.microsoft.com/office/2018/10/relationships/comments" Target="../comments/modernComment_174_82FAE44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6.png"/><Relationship Id="rId2" Type="http://schemas.microsoft.com/office/2018/10/relationships/comments" Target="../comments/modernComment_13B_1D9A16EA.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6.png"/><Relationship Id="rId2" Type="http://schemas.microsoft.com/office/2018/10/relationships/comments" Target="../comments/modernComment_13C_2B3788CC.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45.xml.rels><?xml version="1.0" encoding="UTF-8" standalone="yes"?>
<Relationships xmlns="http://schemas.openxmlformats.org/package/2006/relationships"><Relationship Id="rId3" Type="http://schemas.openxmlformats.org/officeDocument/2006/relationships/image" Target="../media/image26.png"/><Relationship Id="rId2" Type="http://schemas.microsoft.com/office/2018/10/relationships/comments" Target="../comments/modernComment_139_A5D4DBD9.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46.xml.rels><?xml version="1.0" encoding="UTF-8" standalone="yes"?>
<Relationships xmlns="http://schemas.openxmlformats.org/package/2006/relationships"><Relationship Id="rId3" Type="http://schemas.openxmlformats.org/officeDocument/2006/relationships/image" Target="../media/image26.png"/><Relationship Id="rId2" Type="http://schemas.microsoft.com/office/2018/10/relationships/comments" Target="../comments/modernComment_13A_DA4EC5F0.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9.png"/><Relationship Id="rId4" Type="http://schemas.openxmlformats.org/officeDocument/2006/relationships/image" Target="../media/image27.png"/></Relationships>
</file>

<file path=ppt/slides/_rels/slide4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2.png"/><Relationship Id="rId2" Type="http://schemas.microsoft.com/office/2018/10/relationships/comments" Target="../comments/modernComment_12B_2B8CA4AB.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5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microsoft.com/office/2018/10/relationships/comments" Target="../comments/modernComment_118_99332A6B.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5.png"/><Relationship Id="rId2" Type="http://schemas.microsoft.com/office/2018/10/relationships/comments" Target="../comments/modernComment_163_A4AB3671.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57.xml.rels><?xml version="1.0" encoding="UTF-8" standalone="yes"?>
<Relationships xmlns="http://schemas.openxmlformats.org/package/2006/relationships"><Relationship Id="rId3" Type="http://schemas.openxmlformats.org/officeDocument/2006/relationships/image" Target="../media/image35.png"/><Relationship Id="rId2" Type="http://schemas.microsoft.com/office/2018/10/relationships/comments" Target="../comments/modernComment_11A_6D1C9B3B.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5.png"/><Relationship Id="rId2" Type="http://schemas.microsoft.com/office/2018/10/relationships/comments" Target="../comments/modernComment_161_E787CC9D.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59.xml.rels><?xml version="1.0" encoding="UTF-8" standalone="yes"?>
<Relationships xmlns="http://schemas.openxmlformats.org/package/2006/relationships"><Relationship Id="rId3" Type="http://schemas.openxmlformats.org/officeDocument/2006/relationships/image" Target="../media/image35.png"/><Relationship Id="rId2" Type="http://schemas.microsoft.com/office/2018/10/relationships/comments" Target="../comments/modernComment_164_3AD8047A.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60.xml.rels><?xml version="1.0" encoding="UTF-8" standalone="yes"?>
<Relationships xmlns="http://schemas.openxmlformats.org/package/2006/relationships"><Relationship Id="rId3" Type="http://schemas.openxmlformats.org/officeDocument/2006/relationships/image" Target="../media/image35.png"/><Relationship Id="rId2" Type="http://schemas.microsoft.com/office/2018/10/relationships/comments" Target="../comments/modernComment_162_63481945.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61.xml.rels><?xml version="1.0" encoding="UTF-8" standalone="yes"?>
<Relationships xmlns="http://schemas.openxmlformats.org/package/2006/relationships"><Relationship Id="rId2" Type="http://schemas.microsoft.com/office/2018/10/relationships/comments" Target="../comments/modernComment_150_9C6FBEFC.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microsoft.com/office/2018/10/relationships/comments" Target="../comments/modernComment_165_64ED152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microsoft.com/office/2018/10/relationships/comments" Target="../comments/modernComment_166_FCA694B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microsoft.com/office/2018/10/relationships/comments" Target="../comments/modernComment_11C_86EBEE7E.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microsoft.com/office/2018/10/relationships/comments" Target="../comments/modernComment_11E_5BBE1C9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microsoft.com/office/2018/10/relationships/comments" Target="../comments/modernComment_131_49FE6497.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microsoft.com/office/2018/10/relationships/comments" Target="../comments/modernComment_11F_A972C3CD.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microsoft.com/office/2018/10/relationships/comments" Target="../comments/modernComment_120_D5B3193D.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microsoft.com/office/2018/10/relationships/comments" Target="../comments/modernComment_122_99448FA0.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0.png"/><Relationship Id="rId2" Type="http://schemas.microsoft.com/office/2018/10/relationships/comments" Target="../comments/modernComment_123_6D9DA8FA.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0.png"/><Relationship Id="rId2" Type="http://schemas.microsoft.com/office/2018/10/relationships/comments" Target="../comments/modernComment_167_D542614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0.png"/><Relationship Id="rId2" Type="http://schemas.microsoft.com/office/2018/10/relationships/comments" Target="../comments/modernComment_168_28B5E07C.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3.png"/><Relationship Id="rId2" Type="http://schemas.microsoft.com/office/2018/10/relationships/comments" Target="../comments/modernComment_124_77050F22.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2" Type="http://schemas.microsoft.com/office/2018/10/relationships/comments" Target="../comments/modernComment_127_D40832EF.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microsoft.com/office/2018/10/relationships/comments" Target="../comments/modernComment_169_171A7CE0.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9CCE3-CB20-7025-55D5-AAA64A22D9DC}"/>
              </a:ext>
            </a:extLst>
          </p:cNvPr>
          <p:cNvSpPr>
            <a:spLocks noGrp="1"/>
          </p:cNvSpPr>
          <p:nvPr>
            <p:ph type="ctrTitle"/>
          </p:nvPr>
        </p:nvSpPr>
        <p:spPr>
          <a:xfrm>
            <a:off x="217437" y="1509479"/>
            <a:ext cx="11757125" cy="2387595"/>
          </a:xfrm>
        </p:spPr>
        <p:txBody>
          <a:bodyPr>
            <a:normAutofit/>
          </a:bodyPr>
          <a:lstStyle/>
          <a:p>
            <a:r>
              <a:rPr lang="en-US" sz="5400" dirty="0"/>
              <a:t>Modern Practices in Business Forecasting:</a:t>
            </a:r>
            <a:br>
              <a:rPr lang="en-US" sz="5400" dirty="0"/>
            </a:br>
            <a:endParaRPr lang="nl-BE" sz="5400" dirty="0"/>
          </a:p>
        </p:txBody>
      </p:sp>
      <p:sp>
        <p:nvSpPr>
          <p:cNvPr id="3" name="Subtitle 2">
            <a:extLst>
              <a:ext uri="{FF2B5EF4-FFF2-40B4-BE49-F238E27FC236}">
                <a16:creationId xmlns:a16="http://schemas.microsoft.com/office/drawing/2014/main" id="{B1FBC58B-D174-DC7F-8E39-5714E52CA4BA}"/>
              </a:ext>
            </a:extLst>
          </p:cNvPr>
          <p:cNvSpPr>
            <a:spLocks noGrp="1"/>
          </p:cNvSpPr>
          <p:nvPr>
            <p:ph type="subTitle" idx="1"/>
          </p:nvPr>
        </p:nvSpPr>
        <p:spPr>
          <a:xfrm>
            <a:off x="567713" y="3552990"/>
            <a:ext cx="10237578" cy="1556459"/>
          </a:xfrm>
        </p:spPr>
        <p:txBody>
          <a:bodyPr>
            <a:normAutofit/>
          </a:bodyPr>
          <a:lstStyle/>
          <a:p>
            <a:r>
              <a:rPr lang="en-US" sz="3200" dirty="0"/>
              <a:t>Insights From the Success Story of  Gradient Boosting Decision Trees (GBDTs)</a:t>
            </a:r>
            <a:endParaRPr lang="nl-BE" sz="3200" dirty="0"/>
          </a:p>
        </p:txBody>
      </p:sp>
      <p:grpSp>
        <p:nvGrpSpPr>
          <p:cNvPr id="22" name="Google Shape;2576;p48">
            <a:extLst>
              <a:ext uri="{FF2B5EF4-FFF2-40B4-BE49-F238E27FC236}">
                <a16:creationId xmlns:a16="http://schemas.microsoft.com/office/drawing/2014/main" id="{50AE3F81-3CE5-7F12-4F3F-5F1BC62D6E7C}"/>
              </a:ext>
            </a:extLst>
          </p:cNvPr>
          <p:cNvGrpSpPr/>
          <p:nvPr/>
        </p:nvGrpSpPr>
        <p:grpSpPr>
          <a:xfrm>
            <a:off x="9703835" y="5607700"/>
            <a:ext cx="1847461" cy="802432"/>
            <a:chOff x="-1597345" y="233060"/>
            <a:chExt cx="9980362" cy="3571176"/>
          </a:xfrm>
        </p:grpSpPr>
        <p:sp>
          <p:nvSpPr>
            <p:cNvPr id="23" name="Google Shape;2577;p48">
              <a:extLst>
                <a:ext uri="{FF2B5EF4-FFF2-40B4-BE49-F238E27FC236}">
                  <a16:creationId xmlns:a16="http://schemas.microsoft.com/office/drawing/2014/main" id="{AAE08536-E0B4-9E43-53DC-1333098DC610}"/>
                </a:ext>
              </a:extLst>
            </p:cNvPr>
            <p:cNvSpPr/>
            <p:nvPr/>
          </p:nvSpPr>
          <p:spPr>
            <a:xfrm rot="10800000" flipH="1">
              <a:off x="-1597345" y="1616463"/>
              <a:ext cx="2376671" cy="2156850"/>
            </a:xfrm>
            <a:custGeom>
              <a:avLst/>
              <a:gdLst/>
              <a:ahLst/>
              <a:cxnLst/>
              <a:rect l="l" t="t" r="r" b="b"/>
              <a:pathLst>
                <a:path w="2376671" h="2156850" extrusionOk="0">
                  <a:moveTo>
                    <a:pt x="1664335" y="2157309"/>
                  </a:moveTo>
                  <a:lnTo>
                    <a:pt x="1190567" y="618909"/>
                  </a:lnTo>
                  <a:lnTo>
                    <a:pt x="716799" y="2157309"/>
                  </a:lnTo>
                  <a:lnTo>
                    <a:pt x="274" y="2157309"/>
                  </a:lnTo>
                  <a:lnTo>
                    <a:pt x="775544" y="469"/>
                  </a:lnTo>
                  <a:lnTo>
                    <a:pt x="1601686" y="459"/>
                  </a:lnTo>
                  <a:lnTo>
                    <a:pt x="2376945" y="2157309"/>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4" name="Google Shape;2578;p48">
              <a:extLst>
                <a:ext uri="{FF2B5EF4-FFF2-40B4-BE49-F238E27FC236}">
                  <a16:creationId xmlns:a16="http://schemas.microsoft.com/office/drawing/2014/main" id="{40A6E5D5-7966-E23C-174E-D40EA9D1A97E}"/>
                </a:ext>
              </a:extLst>
            </p:cNvPr>
            <p:cNvSpPr/>
            <p:nvPr/>
          </p:nvSpPr>
          <p:spPr>
            <a:xfrm rot="10800000" flipH="1">
              <a:off x="943753" y="1616470"/>
              <a:ext cx="669528" cy="2156859"/>
            </a:xfrm>
            <a:custGeom>
              <a:avLst/>
              <a:gdLst/>
              <a:ahLst/>
              <a:cxnLst/>
              <a:rect l="l" t="t" r="r" b="b"/>
              <a:pathLst>
                <a:path w="669528" h="2156859" extrusionOk="0">
                  <a:moveTo>
                    <a:pt x="669528" y="140"/>
                  </a:moveTo>
                  <a:lnTo>
                    <a:pt x="0" y="140"/>
                  </a:lnTo>
                  <a:lnTo>
                    <a:pt x="0" y="2157000"/>
                  </a:lnTo>
                  <a:lnTo>
                    <a:pt x="669528" y="2157000"/>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5" name="Google Shape;2579;p48">
              <a:extLst>
                <a:ext uri="{FF2B5EF4-FFF2-40B4-BE49-F238E27FC236}">
                  <a16:creationId xmlns:a16="http://schemas.microsoft.com/office/drawing/2014/main" id="{45CE2045-2E35-8629-67C0-2F2621789960}"/>
                </a:ext>
              </a:extLst>
            </p:cNvPr>
            <p:cNvSpPr/>
            <p:nvPr/>
          </p:nvSpPr>
          <p:spPr>
            <a:xfrm rot="10800000" flipH="1">
              <a:off x="1773807" y="1616468"/>
              <a:ext cx="2376670" cy="2156860"/>
            </a:xfrm>
            <a:custGeom>
              <a:avLst/>
              <a:gdLst/>
              <a:ahLst/>
              <a:cxnLst/>
              <a:rect l="l" t="t" r="r" b="b"/>
              <a:pathLst>
                <a:path w="2376670" h="2156860" extrusionOk="0">
                  <a:moveTo>
                    <a:pt x="1190854" y="618757"/>
                  </a:moveTo>
                  <a:lnTo>
                    <a:pt x="1664622" y="2157167"/>
                  </a:lnTo>
                  <a:lnTo>
                    <a:pt x="2377232" y="2157167"/>
                  </a:lnTo>
                  <a:lnTo>
                    <a:pt x="1601972" y="307"/>
                  </a:lnTo>
                  <a:lnTo>
                    <a:pt x="775820" y="307"/>
                  </a:lnTo>
                  <a:lnTo>
                    <a:pt x="560" y="2157167"/>
                  </a:lnTo>
                  <a:lnTo>
                    <a:pt x="717086" y="2157167"/>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grpSp>
          <p:nvGrpSpPr>
            <p:cNvPr id="26" name="Google Shape;2580;p48">
              <a:extLst>
                <a:ext uri="{FF2B5EF4-FFF2-40B4-BE49-F238E27FC236}">
                  <a16:creationId xmlns:a16="http://schemas.microsoft.com/office/drawing/2014/main" id="{A00D422D-6929-DEFF-10C1-36A17D3CC402}"/>
                </a:ext>
              </a:extLst>
            </p:cNvPr>
            <p:cNvGrpSpPr/>
            <p:nvPr/>
          </p:nvGrpSpPr>
          <p:grpSpPr>
            <a:xfrm>
              <a:off x="184698" y="233060"/>
              <a:ext cx="8198319" cy="3571176"/>
              <a:chOff x="184698" y="233060"/>
              <a:chExt cx="8198319" cy="3571176"/>
            </a:xfrm>
          </p:grpSpPr>
          <p:sp>
            <p:nvSpPr>
              <p:cNvPr id="27" name="Google Shape;2581;p48">
                <a:extLst>
                  <a:ext uri="{FF2B5EF4-FFF2-40B4-BE49-F238E27FC236}">
                    <a16:creationId xmlns:a16="http://schemas.microsoft.com/office/drawing/2014/main" id="{E9A7E0B4-5852-46EC-7BBF-8EEF12719DA1}"/>
                  </a:ext>
                </a:extLst>
              </p:cNvPr>
              <p:cNvSpPr/>
              <p:nvPr/>
            </p:nvSpPr>
            <p:spPr>
              <a:xfrm rot="10800000" flipH="1">
                <a:off x="4181769" y="1585525"/>
                <a:ext cx="2192617" cy="2218711"/>
              </a:xfrm>
              <a:custGeom>
                <a:avLst/>
                <a:gdLst/>
                <a:ahLst/>
                <a:cxnLst/>
                <a:rect l="l" t="t" r="r" b="b"/>
                <a:pathLst>
                  <a:path w="2192617" h="2218711" extrusionOk="0">
                    <a:moveTo>
                      <a:pt x="2181767" y="951222"/>
                    </a:moveTo>
                    <a:lnTo>
                      <a:pt x="666509" y="951222"/>
                    </a:lnTo>
                    <a:cubicBezTo>
                      <a:pt x="676920" y="817201"/>
                      <a:pt x="720639" y="714774"/>
                      <a:pt x="797676" y="643920"/>
                    </a:cubicBezTo>
                    <a:cubicBezTo>
                      <a:pt x="874643" y="573026"/>
                      <a:pt x="969275" y="537635"/>
                      <a:pt x="1081543" y="537635"/>
                    </a:cubicBezTo>
                    <a:cubicBezTo>
                      <a:pt x="1248578" y="537635"/>
                      <a:pt x="1364741" y="607203"/>
                      <a:pt x="1430021" y="746347"/>
                    </a:cubicBezTo>
                    <a:lnTo>
                      <a:pt x="2142631" y="746347"/>
                    </a:lnTo>
                    <a:cubicBezTo>
                      <a:pt x="2106045" y="604610"/>
                      <a:pt x="2040158" y="477050"/>
                      <a:pt x="1944878" y="363697"/>
                    </a:cubicBezTo>
                    <a:cubicBezTo>
                      <a:pt x="1849598" y="250262"/>
                      <a:pt x="1730157" y="161354"/>
                      <a:pt x="1586646" y="96961"/>
                    </a:cubicBezTo>
                    <a:cubicBezTo>
                      <a:pt x="1443053" y="32528"/>
                      <a:pt x="1282523" y="337"/>
                      <a:pt x="1105016" y="337"/>
                    </a:cubicBezTo>
                    <a:cubicBezTo>
                      <a:pt x="890973" y="337"/>
                      <a:pt x="700404" y="45398"/>
                      <a:pt x="533368" y="135623"/>
                    </a:cubicBezTo>
                    <a:cubicBezTo>
                      <a:pt x="366302" y="225808"/>
                      <a:pt x="235833" y="354634"/>
                      <a:pt x="141858" y="522162"/>
                    </a:cubicBezTo>
                    <a:cubicBezTo>
                      <a:pt x="47884" y="689640"/>
                      <a:pt x="896" y="885502"/>
                      <a:pt x="896" y="1109697"/>
                    </a:cubicBezTo>
                    <a:cubicBezTo>
                      <a:pt x="896" y="1333892"/>
                      <a:pt x="47206" y="1529683"/>
                      <a:pt x="139865" y="1697232"/>
                    </a:cubicBezTo>
                    <a:cubicBezTo>
                      <a:pt x="232494" y="1864710"/>
                      <a:pt x="362407" y="1993516"/>
                      <a:pt x="529463" y="2083761"/>
                    </a:cubicBezTo>
                    <a:cubicBezTo>
                      <a:pt x="696488" y="2173925"/>
                      <a:pt x="888353" y="2219048"/>
                      <a:pt x="1105016" y="2219048"/>
                    </a:cubicBezTo>
                    <a:cubicBezTo>
                      <a:pt x="1316479" y="2219048"/>
                      <a:pt x="1504418" y="2175201"/>
                      <a:pt x="1668853" y="2087619"/>
                    </a:cubicBezTo>
                    <a:cubicBezTo>
                      <a:pt x="1833298" y="1999997"/>
                      <a:pt x="1961856" y="1875039"/>
                      <a:pt x="2054515" y="1712685"/>
                    </a:cubicBezTo>
                    <a:cubicBezTo>
                      <a:pt x="2147144" y="1550341"/>
                      <a:pt x="2193514" y="1360940"/>
                      <a:pt x="2193514" y="1144471"/>
                    </a:cubicBezTo>
                    <a:cubicBezTo>
                      <a:pt x="2193514" y="1082630"/>
                      <a:pt x="2189608" y="1018186"/>
                      <a:pt x="2181767" y="951222"/>
                    </a:cubicBezTo>
                    <a:moveTo>
                      <a:pt x="1508333" y="1318430"/>
                    </a:moveTo>
                    <a:cubicBezTo>
                      <a:pt x="1508333" y="1431783"/>
                      <a:pt x="1469157" y="1521957"/>
                      <a:pt x="1390845" y="1588993"/>
                    </a:cubicBezTo>
                    <a:cubicBezTo>
                      <a:pt x="1312543" y="1655978"/>
                      <a:pt x="1214663" y="1689496"/>
                      <a:pt x="1097205" y="1689496"/>
                    </a:cubicBezTo>
                    <a:cubicBezTo>
                      <a:pt x="984948" y="1689496"/>
                      <a:pt x="890295" y="1657234"/>
                      <a:pt x="813339" y="1592871"/>
                    </a:cubicBezTo>
                    <a:cubicBezTo>
                      <a:pt x="736312" y="1528418"/>
                      <a:pt x="688647" y="1436917"/>
                      <a:pt x="670424" y="1318430"/>
                    </a:cubicBez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8" name="Google Shape;2582;p48">
                <a:extLst>
                  <a:ext uri="{FF2B5EF4-FFF2-40B4-BE49-F238E27FC236}">
                    <a16:creationId xmlns:a16="http://schemas.microsoft.com/office/drawing/2014/main" id="{A1DA1AB8-09AD-28C9-6B99-084CE2D4983D}"/>
                  </a:ext>
                </a:extLst>
              </p:cNvPr>
              <p:cNvSpPr/>
              <p:nvPr/>
            </p:nvSpPr>
            <p:spPr>
              <a:xfrm rot="10800000" flipH="1">
                <a:off x="6491878" y="1585525"/>
                <a:ext cx="1891136" cy="2218701"/>
              </a:xfrm>
              <a:custGeom>
                <a:avLst/>
                <a:gdLst/>
                <a:ahLst/>
                <a:cxnLst/>
                <a:rect l="l" t="t" r="r" b="b"/>
                <a:pathLst>
                  <a:path w="1891136" h="2218701" extrusionOk="0">
                    <a:moveTo>
                      <a:pt x="498200" y="96877"/>
                    </a:moveTo>
                    <a:cubicBezTo>
                      <a:pt x="349427" y="161270"/>
                      <a:pt x="231939" y="249560"/>
                      <a:pt x="145815" y="361658"/>
                    </a:cubicBezTo>
                    <a:cubicBezTo>
                      <a:pt x="59662" y="473755"/>
                      <a:pt x="11359" y="599382"/>
                      <a:pt x="958" y="738527"/>
                    </a:cubicBezTo>
                    <a:lnTo>
                      <a:pt x="662635" y="738527"/>
                    </a:lnTo>
                    <a:cubicBezTo>
                      <a:pt x="670486" y="663764"/>
                      <a:pt x="705717" y="603240"/>
                      <a:pt x="768366" y="556852"/>
                    </a:cubicBezTo>
                    <a:cubicBezTo>
                      <a:pt x="831006" y="510463"/>
                      <a:pt x="907972" y="487274"/>
                      <a:pt x="999387" y="487274"/>
                    </a:cubicBezTo>
                    <a:cubicBezTo>
                      <a:pt x="1082879" y="487274"/>
                      <a:pt x="1147492" y="503344"/>
                      <a:pt x="1193194" y="535607"/>
                    </a:cubicBezTo>
                    <a:cubicBezTo>
                      <a:pt x="1238836" y="567788"/>
                      <a:pt x="1261702" y="609640"/>
                      <a:pt x="1261702" y="661233"/>
                    </a:cubicBezTo>
                    <a:cubicBezTo>
                      <a:pt x="1261702" y="723074"/>
                      <a:pt x="1229032" y="768794"/>
                      <a:pt x="1163832" y="798433"/>
                    </a:cubicBezTo>
                    <a:cubicBezTo>
                      <a:pt x="1098552" y="828022"/>
                      <a:pt x="992810" y="860892"/>
                      <a:pt x="846678" y="897012"/>
                    </a:cubicBezTo>
                    <a:cubicBezTo>
                      <a:pt x="690054" y="933072"/>
                      <a:pt x="559504" y="971056"/>
                      <a:pt x="455118" y="1011024"/>
                    </a:cubicBezTo>
                    <a:cubicBezTo>
                      <a:pt x="350712" y="1050962"/>
                      <a:pt x="260643" y="1114068"/>
                      <a:pt x="184961" y="1200445"/>
                    </a:cubicBezTo>
                    <a:cubicBezTo>
                      <a:pt x="109239" y="1286741"/>
                      <a:pt x="71419" y="1403375"/>
                      <a:pt x="71419" y="1550236"/>
                    </a:cubicBezTo>
                    <a:cubicBezTo>
                      <a:pt x="71419" y="1673939"/>
                      <a:pt x="105971" y="1786634"/>
                      <a:pt x="175198" y="1888473"/>
                    </a:cubicBezTo>
                    <a:cubicBezTo>
                      <a:pt x="244303" y="1990232"/>
                      <a:pt x="346128" y="2070736"/>
                      <a:pt x="480584" y="2130035"/>
                    </a:cubicBezTo>
                    <a:cubicBezTo>
                      <a:pt x="615020" y="2189294"/>
                      <a:pt x="774872" y="2218953"/>
                      <a:pt x="960211" y="2218953"/>
                    </a:cubicBezTo>
                    <a:cubicBezTo>
                      <a:pt x="1234323" y="2218953"/>
                      <a:pt x="1450258" y="2151908"/>
                      <a:pt x="1608218" y="2017947"/>
                    </a:cubicBezTo>
                    <a:cubicBezTo>
                      <a:pt x="1766117" y="1883927"/>
                      <a:pt x="1856864" y="1706120"/>
                      <a:pt x="1880337" y="1484537"/>
                    </a:cubicBezTo>
                    <a:lnTo>
                      <a:pt x="1261702" y="1484537"/>
                    </a:lnTo>
                    <a:cubicBezTo>
                      <a:pt x="1251271" y="1559249"/>
                      <a:pt x="1217983" y="1618497"/>
                      <a:pt x="1161869" y="1662354"/>
                    </a:cubicBezTo>
                    <a:cubicBezTo>
                      <a:pt x="1105715" y="1706120"/>
                      <a:pt x="1031997" y="1728043"/>
                      <a:pt x="940653" y="1728043"/>
                    </a:cubicBezTo>
                    <a:cubicBezTo>
                      <a:pt x="862341" y="1728043"/>
                      <a:pt x="802241" y="1713208"/>
                      <a:pt x="760545" y="1683599"/>
                    </a:cubicBezTo>
                    <a:cubicBezTo>
                      <a:pt x="718748" y="1653959"/>
                      <a:pt x="697906" y="1613363"/>
                      <a:pt x="697906" y="1561851"/>
                    </a:cubicBezTo>
                    <a:cubicBezTo>
                      <a:pt x="697906" y="1500000"/>
                      <a:pt x="731173" y="1453622"/>
                      <a:pt x="797738" y="1422696"/>
                    </a:cubicBezTo>
                    <a:cubicBezTo>
                      <a:pt x="864294" y="1391771"/>
                      <a:pt x="968062" y="1360845"/>
                      <a:pt x="1109024" y="1329920"/>
                    </a:cubicBezTo>
                    <a:cubicBezTo>
                      <a:pt x="1270828" y="1288675"/>
                      <a:pt x="1402654" y="1248089"/>
                      <a:pt x="1504480" y="1208172"/>
                    </a:cubicBezTo>
                    <a:cubicBezTo>
                      <a:pt x="1606265" y="1168193"/>
                      <a:pt x="1695656" y="1103800"/>
                      <a:pt x="1772694" y="1014902"/>
                    </a:cubicBezTo>
                    <a:cubicBezTo>
                      <a:pt x="1849660" y="925994"/>
                      <a:pt x="1889464" y="806788"/>
                      <a:pt x="1892094" y="657344"/>
                    </a:cubicBezTo>
                    <a:cubicBezTo>
                      <a:pt x="1892094" y="531070"/>
                      <a:pt x="1856186" y="418314"/>
                      <a:pt x="1784410" y="319148"/>
                    </a:cubicBezTo>
                    <a:cubicBezTo>
                      <a:pt x="1712604" y="219901"/>
                      <a:pt x="1609503" y="141939"/>
                      <a:pt x="1475118" y="85282"/>
                    </a:cubicBezTo>
                    <a:cubicBezTo>
                      <a:pt x="1340611" y="28626"/>
                      <a:pt x="1184705" y="252"/>
                      <a:pt x="1007198" y="252"/>
                    </a:cubicBezTo>
                    <a:cubicBezTo>
                      <a:pt x="816628" y="252"/>
                      <a:pt x="646972" y="32433"/>
                      <a:pt x="498200" y="96877"/>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9" name="Google Shape;2583;p48">
                <a:extLst>
                  <a:ext uri="{FF2B5EF4-FFF2-40B4-BE49-F238E27FC236}">
                    <a16:creationId xmlns:a16="http://schemas.microsoft.com/office/drawing/2014/main" id="{600FEDC8-4C65-81AE-2AEE-043B2FE59B00}"/>
                  </a:ext>
                </a:extLst>
              </p:cNvPr>
              <p:cNvSpPr/>
              <p:nvPr/>
            </p:nvSpPr>
            <p:spPr>
              <a:xfrm rot="10800000" flipH="1">
                <a:off x="2964500" y="341269"/>
                <a:ext cx="507440" cy="711794"/>
              </a:xfrm>
              <a:custGeom>
                <a:avLst/>
                <a:gdLst/>
                <a:ahLst/>
                <a:cxnLst/>
                <a:rect l="l" t="t" r="r" b="b"/>
                <a:pathLst>
                  <a:path w="507440" h="711794" extrusionOk="0">
                    <a:moveTo>
                      <a:pt x="408097" y="514300"/>
                    </a:moveTo>
                    <a:cubicBezTo>
                      <a:pt x="439472" y="496650"/>
                      <a:pt x="463978" y="470687"/>
                      <a:pt x="481613" y="436389"/>
                    </a:cubicBezTo>
                    <a:cubicBezTo>
                      <a:pt x="499238" y="402071"/>
                      <a:pt x="508041" y="360878"/>
                      <a:pt x="508041" y="312788"/>
                    </a:cubicBezTo>
                    <a:lnTo>
                      <a:pt x="508041" y="171"/>
                    </a:lnTo>
                    <a:lnTo>
                      <a:pt x="373494" y="171"/>
                    </a:lnTo>
                    <a:lnTo>
                      <a:pt x="373494" y="294510"/>
                    </a:lnTo>
                    <a:cubicBezTo>
                      <a:pt x="373494" y="336828"/>
                      <a:pt x="362921" y="369363"/>
                      <a:pt x="341774" y="392137"/>
                    </a:cubicBezTo>
                    <a:cubicBezTo>
                      <a:pt x="320638" y="414891"/>
                      <a:pt x="291802" y="426283"/>
                      <a:pt x="255277" y="426283"/>
                    </a:cubicBezTo>
                    <a:cubicBezTo>
                      <a:pt x="218114" y="426283"/>
                      <a:pt x="188803" y="414891"/>
                      <a:pt x="167343" y="392137"/>
                    </a:cubicBezTo>
                    <a:cubicBezTo>
                      <a:pt x="145863" y="369363"/>
                      <a:pt x="135148" y="336828"/>
                      <a:pt x="135148" y="294510"/>
                    </a:cubicBezTo>
                    <a:lnTo>
                      <a:pt x="135148" y="171"/>
                    </a:lnTo>
                    <a:lnTo>
                      <a:pt x="601" y="171"/>
                    </a:lnTo>
                    <a:lnTo>
                      <a:pt x="601" y="711965"/>
                    </a:lnTo>
                    <a:lnTo>
                      <a:pt x="135148" y="711965"/>
                    </a:lnTo>
                    <a:lnTo>
                      <a:pt x="135148" y="466687"/>
                    </a:lnTo>
                    <a:cubicBezTo>
                      <a:pt x="152439" y="489775"/>
                      <a:pt x="175508" y="507880"/>
                      <a:pt x="204344" y="521024"/>
                    </a:cubicBezTo>
                    <a:cubicBezTo>
                      <a:pt x="233170" y="534168"/>
                      <a:pt x="265203" y="540750"/>
                      <a:pt x="300443" y="540750"/>
                    </a:cubicBezTo>
                    <a:cubicBezTo>
                      <a:pt x="340813" y="540750"/>
                      <a:pt x="376691" y="531920"/>
                      <a:pt x="408097" y="514300"/>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0" name="Google Shape;2584;p48">
                <a:extLst>
                  <a:ext uri="{FF2B5EF4-FFF2-40B4-BE49-F238E27FC236}">
                    <a16:creationId xmlns:a16="http://schemas.microsoft.com/office/drawing/2014/main" id="{A948ABAF-2041-FF54-345A-23CAE16FAE5F}"/>
                  </a:ext>
                </a:extLst>
              </p:cNvPr>
              <p:cNvSpPr/>
              <p:nvPr/>
            </p:nvSpPr>
            <p:spPr>
              <a:xfrm rot="10800000" flipH="1">
                <a:off x="3546906" y="511524"/>
                <a:ext cx="547820" cy="550199"/>
              </a:xfrm>
              <a:custGeom>
                <a:avLst/>
                <a:gdLst/>
                <a:ahLst/>
                <a:cxnLst/>
                <a:rect l="l" t="t" r="r" b="b"/>
                <a:pathLst>
                  <a:path w="547820" h="550199" extrusionOk="0">
                    <a:moveTo>
                      <a:pt x="339437" y="135295"/>
                    </a:moveTo>
                    <a:cubicBezTo>
                      <a:pt x="360887" y="147153"/>
                      <a:pt x="378027" y="164944"/>
                      <a:pt x="390856" y="188680"/>
                    </a:cubicBezTo>
                    <a:cubicBezTo>
                      <a:pt x="403655" y="212396"/>
                      <a:pt x="410080" y="241256"/>
                      <a:pt x="410080" y="275250"/>
                    </a:cubicBezTo>
                    <a:cubicBezTo>
                      <a:pt x="410080" y="325891"/>
                      <a:pt x="396765" y="364857"/>
                      <a:pt x="370196" y="392117"/>
                    </a:cubicBezTo>
                    <a:cubicBezTo>
                      <a:pt x="343596" y="419366"/>
                      <a:pt x="311087" y="433006"/>
                      <a:pt x="272639" y="433006"/>
                    </a:cubicBezTo>
                    <a:cubicBezTo>
                      <a:pt x="234202" y="433006"/>
                      <a:pt x="201997" y="419366"/>
                      <a:pt x="176054" y="392117"/>
                    </a:cubicBezTo>
                    <a:cubicBezTo>
                      <a:pt x="150102" y="364857"/>
                      <a:pt x="137121" y="325891"/>
                      <a:pt x="137121" y="275250"/>
                    </a:cubicBezTo>
                    <a:cubicBezTo>
                      <a:pt x="137121" y="224588"/>
                      <a:pt x="149768" y="185622"/>
                      <a:pt x="175093" y="158383"/>
                    </a:cubicBezTo>
                    <a:cubicBezTo>
                      <a:pt x="200388" y="131113"/>
                      <a:pt x="232269" y="117503"/>
                      <a:pt x="270717" y="117503"/>
                    </a:cubicBezTo>
                    <a:cubicBezTo>
                      <a:pt x="295061" y="117503"/>
                      <a:pt x="317967" y="123427"/>
                      <a:pt x="339437" y="135295"/>
                    </a:cubicBezTo>
                    <a:moveTo>
                      <a:pt x="132325" y="34296"/>
                    </a:moveTo>
                    <a:cubicBezTo>
                      <a:pt x="91318" y="57049"/>
                      <a:pt x="59112" y="89271"/>
                      <a:pt x="35730" y="130961"/>
                    </a:cubicBezTo>
                    <a:cubicBezTo>
                      <a:pt x="12338" y="172640"/>
                      <a:pt x="652" y="220740"/>
                      <a:pt x="652" y="275250"/>
                    </a:cubicBezTo>
                    <a:cubicBezTo>
                      <a:pt x="652" y="329749"/>
                      <a:pt x="12672" y="377849"/>
                      <a:pt x="36691" y="419528"/>
                    </a:cubicBezTo>
                    <a:cubicBezTo>
                      <a:pt x="60721" y="461208"/>
                      <a:pt x="93543" y="493440"/>
                      <a:pt x="135209" y="516204"/>
                    </a:cubicBezTo>
                    <a:cubicBezTo>
                      <a:pt x="176844" y="538957"/>
                      <a:pt x="223295" y="550349"/>
                      <a:pt x="274562" y="550349"/>
                    </a:cubicBezTo>
                    <a:cubicBezTo>
                      <a:pt x="325819" y="550349"/>
                      <a:pt x="372260" y="538957"/>
                      <a:pt x="413925" y="516204"/>
                    </a:cubicBezTo>
                    <a:cubicBezTo>
                      <a:pt x="455570" y="493440"/>
                      <a:pt x="488402" y="461208"/>
                      <a:pt x="512432" y="419528"/>
                    </a:cubicBezTo>
                    <a:cubicBezTo>
                      <a:pt x="536462" y="377849"/>
                      <a:pt x="548472" y="329749"/>
                      <a:pt x="548472" y="275250"/>
                    </a:cubicBezTo>
                    <a:cubicBezTo>
                      <a:pt x="548472" y="220740"/>
                      <a:pt x="536138" y="172640"/>
                      <a:pt x="511471" y="130961"/>
                    </a:cubicBezTo>
                    <a:cubicBezTo>
                      <a:pt x="486794" y="89271"/>
                      <a:pt x="453476" y="57049"/>
                      <a:pt x="411517" y="34296"/>
                    </a:cubicBezTo>
                    <a:cubicBezTo>
                      <a:pt x="369538" y="11532"/>
                      <a:pt x="322611" y="150"/>
                      <a:pt x="270717" y="150"/>
                    </a:cubicBezTo>
                    <a:cubicBezTo>
                      <a:pt x="219450" y="150"/>
                      <a:pt x="173323" y="11532"/>
                      <a:pt x="132325"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1" name="Google Shape;2585;p48">
                <a:extLst>
                  <a:ext uri="{FF2B5EF4-FFF2-40B4-BE49-F238E27FC236}">
                    <a16:creationId xmlns:a16="http://schemas.microsoft.com/office/drawing/2014/main" id="{1A059256-35A0-BFBA-2A37-A3AA4E97BAFB}"/>
                  </a:ext>
                </a:extLst>
              </p:cNvPr>
              <p:cNvSpPr/>
              <p:nvPr/>
            </p:nvSpPr>
            <p:spPr>
              <a:xfrm rot="10800000" flipH="1">
                <a:off x="4139893" y="511523"/>
                <a:ext cx="554538" cy="804135"/>
              </a:xfrm>
              <a:custGeom>
                <a:avLst/>
                <a:gdLst/>
                <a:ahLst/>
                <a:cxnLst/>
                <a:rect l="l" t="t" r="r" b="b"/>
                <a:pathLst>
                  <a:path w="554538" h="804135" extrusionOk="0">
                    <a:moveTo>
                      <a:pt x="400523" y="613402"/>
                    </a:moveTo>
                    <a:cubicBezTo>
                      <a:pt x="387703" y="636794"/>
                      <a:pt x="370412" y="654758"/>
                      <a:pt x="348638" y="667264"/>
                    </a:cubicBezTo>
                    <a:cubicBezTo>
                      <a:pt x="326845" y="679770"/>
                      <a:pt x="303462" y="686017"/>
                      <a:pt x="278471" y="686017"/>
                    </a:cubicBezTo>
                    <a:cubicBezTo>
                      <a:pt x="253480" y="686017"/>
                      <a:pt x="230422" y="679921"/>
                      <a:pt x="209265" y="667740"/>
                    </a:cubicBezTo>
                    <a:cubicBezTo>
                      <a:pt x="188139" y="655548"/>
                      <a:pt x="170979" y="637756"/>
                      <a:pt x="157846" y="614354"/>
                    </a:cubicBezTo>
                    <a:cubicBezTo>
                      <a:pt x="144703" y="590942"/>
                      <a:pt x="138157" y="563206"/>
                      <a:pt x="138157" y="531157"/>
                    </a:cubicBezTo>
                    <a:cubicBezTo>
                      <a:pt x="138157" y="499087"/>
                      <a:pt x="144703" y="471037"/>
                      <a:pt x="157846" y="446987"/>
                    </a:cubicBezTo>
                    <a:cubicBezTo>
                      <a:pt x="170979" y="422938"/>
                      <a:pt x="188271" y="404508"/>
                      <a:pt x="209751" y="391678"/>
                    </a:cubicBezTo>
                    <a:cubicBezTo>
                      <a:pt x="231201" y="378848"/>
                      <a:pt x="254107" y="372448"/>
                      <a:pt x="278471" y="372448"/>
                    </a:cubicBezTo>
                    <a:cubicBezTo>
                      <a:pt x="303462" y="372448"/>
                      <a:pt x="326845" y="378696"/>
                      <a:pt x="348638" y="391202"/>
                    </a:cubicBezTo>
                    <a:cubicBezTo>
                      <a:pt x="370412" y="403698"/>
                      <a:pt x="387703" y="421652"/>
                      <a:pt x="400523" y="445063"/>
                    </a:cubicBezTo>
                    <a:cubicBezTo>
                      <a:pt x="413342" y="468465"/>
                      <a:pt x="419747" y="496525"/>
                      <a:pt x="419747" y="529233"/>
                    </a:cubicBezTo>
                    <a:cubicBezTo>
                      <a:pt x="419747" y="561930"/>
                      <a:pt x="413342" y="589980"/>
                      <a:pt x="400523" y="613402"/>
                    </a:cubicBezTo>
                    <a:moveTo>
                      <a:pt x="348638" y="780759"/>
                    </a:moveTo>
                    <a:cubicBezTo>
                      <a:pt x="378729" y="765043"/>
                      <a:pt x="402455" y="744699"/>
                      <a:pt x="419747" y="719687"/>
                    </a:cubicBezTo>
                    <a:lnTo>
                      <a:pt x="419747" y="795675"/>
                    </a:lnTo>
                    <a:lnTo>
                      <a:pt x="555255" y="795675"/>
                    </a:lnTo>
                    <a:lnTo>
                      <a:pt x="555255" y="258943"/>
                    </a:lnTo>
                    <a:cubicBezTo>
                      <a:pt x="555255" y="209578"/>
                      <a:pt x="545319" y="165488"/>
                      <a:pt x="525468" y="126684"/>
                    </a:cubicBezTo>
                    <a:cubicBezTo>
                      <a:pt x="505607" y="87890"/>
                      <a:pt x="475810" y="57107"/>
                      <a:pt x="436077" y="34343"/>
                    </a:cubicBezTo>
                    <a:cubicBezTo>
                      <a:pt x="396344" y="11589"/>
                      <a:pt x="348294" y="197"/>
                      <a:pt x="291928" y="197"/>
                    </a:cubicBezTo>
                    <a:cubicBezTo>
                      <a:pt x="216317" y="197"/>
                      <a:pt x="154325" y="17837"/>
                      <a:pt x="105952" y="53097"/>
                    </a:cubicBezTo>
                    <a:cubicBezTo>
                      <a:pt x="57568" y="88377"/>
                      <a:pt x="30189" y="136466"/>
                      <a:pt x="23775" y="197375"/>
                    </a:cubicBezTo>
                    <a:lnTo>
                      <a:pt x="157361" y="197375"/>
                    </a:lnTo>
                    <a:cubicBezTo>
                      <a:pt x="164413" y="173022"/>
                      <a:pt x="179620" y="153610"/>
                      <a:pt x="203022" y="139190"/>
                    </a:cubicBezTo>
                    <a:cubicBezTo>
                      <a:pt x="226405" y="124760"/>
                      <a:pt x="254745" y="117550"/>
                      <a:pt x="288073" y="117550"/>
                    </a:cubicBezTo>
                    <a:cubicBezTo>
                      <a:pt x="327158" y="117550"/>
                      <a:pt x="358857" y="129256"/>
                      <a:pt x="383231" y="152658"/>
                    </a:cubicBezTo>
                    <a:cubicBezTo>
                      <a:pt x="407575" y="176070"/>
                      <a:pt x="419747" y="211491"/>
                      <a:pt x="419747" y="258943"/>
                    </a:cubicBezTo>
                    <a:lnTo>
                      <a:pt x="419747" y="341664"/>
                    </a:lnTo>
                    <a:cubicBezTo>
                      <a:pt x="402455" y="316663"/>
                      <a:pt x="378567" y="295813"/>
                      <a:pt x="348153" y="279145"/>
                    </a:cubicBezTo>
                    <a:cubicBezTo>
                      <a:pt x="317698" y="262477"/>
                      <a:pt x="282953" y="254133"/>
                      <a:pt x="243858" y="254133"/>
                    </a:cubicBezTo>
                    <a:cubicBezTo>
                      <a:pt x="199026" y="254133"/>
                      <a:pt x="158008" y="265677"/>
                      <a:pt x="120845" y="288765"/>
                    </a:cubicBezTo>
                    <a:cubicBezTo>
                      <a:pt x="83682" y="311843"/>
                      <a:pt x="54371" y="344388"/>
                      <a:pt x="32921" y="386392"/>
                    </a:cubicBezTo>
                    <a:cubicBezTo>
                      <a:pt x="11441" y="428386"/>
                      <a:pt x="716" y="476637"/>
                      <a:pt x="716" y="531157"/>
                    </a:cubicBezTo>
                    <a:cubicBezTo>
                      <a:pt x="716" y="585028"/>
                      <a:pt x="11441" y="632784"/>
                      <a:pt x="32921" y="674484"/>
                    </a:cubicBezTo>
                    <a:cubicBezTo>
                      <a:pt x="54371" y="716153"/>
                      <a:pt x="83521" y="748213"/>
                      <a:pt x="120360" y="770673"/>
                    </a:cubicBezTo>
                    <a:cubicBezTo>
                      <a:pt x="157199" y="793103"/>
                      <a:pt x="198358" y="804333"/>
                      <a:pt x="243858" y="804333"/>
                    </a:cubicBezTo>
                    <a:cubicBezTo>
                      <a:pt x="283591" y="804333"/>
                      <a:pt x="318507" y="796475"/>
                      <a:pt x="348638" y="780759"/>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2" name="Google Shape;2586;p48">
                <a:extLst>
                  <a:ext uri="{FF2B5EF4-FFF2-40B4-BE49-F238E27FC236}">
                    <a16:creationId xmlns:a16="http://schemas.microsoft.com/office/drawing/2014/main" id="{1E7694B6-EFDA-E069-893A-E811DCD6731D}"/>
                  </a:ext>
                </a:extLst>
              </p:cNvPr>
              <p:cNvSpPr/>
              <p:nvPr/>
            </p:nvSpPr>
            <p:spPr>
              <a:xfrm rot="10800000" flipH="1">
                <a:off x="4772277" y="511525"/>
                <a:ext cx="529557" cy="550199"/>
              </a:xfrm>
              <a:custGeom>
                <a:avLst/>
                <a:gdLst/>
                <a:ahLst/>
                <a:cxnLst/>
                <a:rect l="l" t="t" r="r" b="b"/>
                <a:pathLst>
                  <a:path w="529557" h="550199" extrusionOk="0">
                    <a:moveTo>
                      <a:pt x="390982" y="325292"/>
                    </a:moveTo>
                    <a:cubicBezTo>
                      <a:pt x="390335" y="359914"/>
                      <a:pt x="377850" y="387650"/>
                      <a:pt x="353496" y="408499"/>
                    </a:cubicBezTo>
                    <a:cubicBezTo>
                      <a:pt x="329132" y="429319"/>
                      <a:pt x="299345" y="439759"/>
                      <a:pt x="264105" y="439759"/>
                    </a:cubicBezTo>
                    <a:cubicBezTo>
                      <a:pt x="230787" y="439759"/>
                      <a:pt x="202760" y="429653"/>
                      <a:pt x="180015" y="409451"/>
                    </a:cubicBezTo>
                    <a:cubicBezTo>
                      <a:pt x="157260" y="389249"/>
                      <a:pt x="143338" y="361190"/>
                      <a:pt x="138219" y="325292"/>
                    </a:cubicBezTo>
                    <a:close/>
                    <a:moveTo>
                      <a:pt x="526491" y="234875"/>
                    </a:moveTo>
                    <a:lnTo>
                      <a:pt x="137257" y="234875"/>
                    </a:lnTo>
                    <a:cubicBezTo>
                      <a:pt x="140444" y="196395"/>
                      <a:pt x="153901" y="166249"/>
                      <a:pt x="177607" y="144458"/>
                    </a:cubicBezTo>
                    <a:cubicBezTo>
                      <a:pt x="201313" y="122646"/>
                      <a:pt x="230483" y="111750"/>
                      <a:pt x="265076" y="111750"/>
                    </a:cubicBezTo>
                    <a:cubicBezTo>
                      <a:pt x="315048" y="111750"/>
                      <a:pt x="350602" y="133228"/>
                      <a:pt x="371759" y="176193"/>
                    </a:cubicBezTo>
                    <a:lnTo>
                      <a:pt x="516869" y="176193"/>
                    </a:lnTo>
                    <a:cubicBezTo>
                      <a:pt x="501510" y="124884"/>
                      <a:pt x="472016" y="82728"/>
                      <a:pt x="428469" y="49706"/>
                    </a:cubicBezTo>
                    <a:cubicBezTo>
                      <a:pt x="384871" y="16664"/>
                      <a:pt x="331378" y="169"/>
                      <a:pt x="267960" y="169"/>
                    </a:cubicBezTo>
                    <a:cubicBezTo>
                      <a:pt x="216682" y="169"/>
                      <a:pt x="170717" y="11551"/>
                      <a:pt x="130043" y="34325"/>
                    </a:cubicBezTo>
                    <a:cubicBezTo>
                      <a:pt x="89349" y="57068"/>
                      <a:pt x="57630" y="89300"/>
                      <a:pt x="34885" y="130980"/>
                    </a:cubicBezTo>
                    <a:cubicBezTo>
                      <a:pt x="12150" y="172659"/>
                      <a:pt x="778" y="220759"/>
                      <a:pt x="778" y="275268"/>
                    </a:cubicBezTo>
                    <a:cubicBezTo>
                      <a:pt x="778" y="330406"/>
                      <a:pt x="11988" y="378819"/>
                      <a:pt x="34399" y="420519"/>
                    </a:cubicBezTo>
                    <a:cubicBezTo>
                      <a:pt x="56841" y="462189"/>
                      <a:pt x="88236" y="494249"/>
                      <a:pt x="128596" y="516709"/>
                    </a:cubicBezTo>
                    <a:cubicBezTo>
                      <a:pt x="168977" y="539148"/>
                      <a:pt x="215418" y="550368"/>
                      <a:pt x="267960" y="550368"/>
                    </a:cubicBezTo>
                    <a:cubicBezTo>
                      <a:pt x="318569" y="550368"/>
                      <a:pt x="363907" y="539452"/>
                      <a:pt x="403964" y="517660"/>
                    </a:cubicBezTo>
                    <a:cubicBezTo>
                      <a:pt x="443990" y="495859"/>
                      <a:pt x="475072" y="464913"/>
                      <a:pt x="497169" y="424843"/>
                    </a:cubicBezTo>
                    <a:cubicBezTo>
                      <a:pt x="519287" y="384764"/>
                      <a:pt x="530336" y="338750"/>
                      <a:pt x="530336" y="286812"/>
                    </a:cubicBezTo>
                    <a:cubicBezTo>
                      <a:pt x="530336" y="267573"/>
                      <a:pt x="529051" y="250267"/>
                      <a:pt x="526491" y="234875"/>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3" name="Google Shape;2587;p48">
                <a:extLst>
                  <a:ext uri="{FF2B5EF4-FFF2-40B4-BE49-F238E27FC236}">
                    <a16:creationId xmlns:a16="http://schemas.microsoft.com/office/drawing/2014/main" id="{D493E06E-C8AC-CDAA-7B00-FE97E2FA62B1}"/>
                  </a:ext>
                </a:extLst>
              </p:cNvPr>
              <p:cNvSpPr/>
              <p:nvPr/>
            </p:nvSpPr>
            <p:spPr>
              <a:xfrm rot="10800000" flipH="1">
                <a:off x="5351810" y="511523"/>
                <a:ext cx="442089" cy="550199"/>
              </a:xfrm>
              <a:custGeom>
                <a:avLst/>
                <a:gdLst/>
                <a:ahLst/>
                <a:cxnLst/>
                <a:rect l="l" t="t" r="r" b="b"/>
                <a:pathLst>
                  <a:path w="442089" h="550199" extrusionOk="0">
                    <a:moveTo>
                      <a:pt x="116131" y="23703"/>
                    </a:moveTo>
                    <a:cubicBezTo>
                      <a:pt x="81538" y="39419"/>
                      <a:pt x="54139" y="60734"/>
                      <a:pt x="33974" y="87660"/>
                    </a:cubicBezTo>
                    <a:cubicBezTo>
                      <a:pt x="13779" y="114606"/>
                      <a:pt x="2740" y="144418"/>
                      <a:pt x="808" y="177125"/>
                    </a:cubicBezTo>
                    <a:lnTo>
                      <a:pt x="136316" y="177125"/>
                    </a:lnTo>
                    <a:cubicBezTo>
                      <a:pt x="138866" y="156589"/>
                      <a:pt x="148953" y="139618"/>
                      <a:pt x="166589" y="126150"/>
                    </a:cubicBezTo>
                    <a:cubicBezTo>
                      <a:pt x="184204" y="112672"/>
                      <a:pt x="206139" y="105948"/>
                      <a:pt x="232415" y="105948"/>
                    </a:cubicBezTo>
                    <a:cubicBezTo>
                      <a:pt x="258054" y="105948"/>
                      <a:pt x="278077" y="111062"/>
                      <a:pt x="292505" y="121340"/>
                    </a:cubicBezTo>
                    <a:cubicBezTo>
                      <a:pt x="306903" y="131588"/>
                      <a:pt x="314117" y="144742"/>
                      <a:pt x="314117" y="160772"/>
                    </a:cubicBezTo>
                    <a:cubicBezTo>
                      <a:pt x="314117" y="178087"/>
                      <a:pt x="305294" y="191069"/>
                      <a:pt x="287679" y="199727"/>
                    </a:cubicBezTo>
                    <a:cubicBezTo>
                      <a:pt x="270064" y="208385"/>
                      <a:pt x="242037" y="217843"/>
                      <a:pt x="203590" y="228101"/>
                    </a:cubicBezTo>
                    <a:cubicBezTo>
                      <a:pt x="163857" y="237721"/>
                      <a:pt x="131358" y="247655"/>
                      <a:pt x="106044" y="257923"/>
                    </a:cubicBezTo>
                    <a:cubicBezTo>
                      <a:pt x="80719" y="268171"/>
                      <a:pt x="58965" y="283897"/>
                      <a:pt x="40682" y="305050"/>
                    </a:cubicBezTo>
                    <a:cubicBezTo>
                      <a:pt x="22420" y="326214"/>
                      <a:pt x="13303" y="354740"/>
                      <a:pt x="13303" y="390658"/>
                    </a:cubicBezTo>
                    <a:cubicBezTo>
                      <a:pt x="13303" y="420155"/>
                      <a:pt x="21782" y="447081"/>
                      <a:pt x="38770" y="471455"/>
                    </a:cubicBezTo>
                    <a:cubicBezTo>
                      <a:pt x="55748" y="495829"/>
                      <a:pt x="80091" y="515069"/>
                      <a:pt x="111811" y="529175"/>
                    </a:cubicBezTo>
                    <a:cubicBezTo>
                      <a:pt x="143530" y="543270"/>
                      <a:pt x="180855" y="550338"/>
                      <a:pt x="223785" y="550338"/>
                    </a:cubicBezTo>
                    <a:cubicBezTo>
                      <a:pt x="287214" y="550338"/>
                      <a:pt x="337823" y="534471"/>
                      <a:pt x="375623" y="502725"/>
                    </a:cubicBezTo>
                    <a:cubicBezTo>
                      <a:pt x="413434" y="470979"/>
                      <a:pt x="434266" y="428175"/>
                      <a:pt x="438101" y="374314"/>
                    </a:cubicBezTo>
                    <a:lnTo>
                      <a:pt x="309311" y="374314"/>
                    </a:lnTo>
                    <a:cubicBezTo>
                      <a:pt x="307389" y="395478"/>
                      <a:pt x="298566" y="412297"/>
                      <a:pt x="282883" y="424803"/>
                    </a:cubicBezTo>
                    <a:cubicBezTo>
                      <a:pt x="267170" y="437309"/>
                      <a:pt x="246196" y="443567"/>
                      <a:pt x="219920" y="443567"/>
                    </a:cubicBezTo>
                    <a:cubicBezTo>
                      <a:pt x="195576" y="443567"/>
                      <a:pt x="176838" y="439071"/>
                      <a:pt x="163715" y="430109"/>
                    </a:cubicBezTo>
                    <a:cubicBezTo>
                      <a:pt x="150562" y="421117"/>
                      <a:pt x="144016" y="408611"/>
                      <a:pt x="144016" y="392592"/>
                    </a:cubicBezTo>
                    <a:cubicBezTo>
                      <a:pt x="144016" y="374628"/>
                      <a:pt x="152970" y="360998"/>
                      <a:pt x="170909" y="351712"/>
                    </a:cubicBezTo>
                    <a:cubicBezTo>
                      <a:pt x="188848" y="342406"/>
                      <a:pt x="216712" y="332948"/>
                      <a:pt x="254533" y="323328"/>
                    </a:cubicBezTo>
                    <a:cubicBezTo>
                      <a:pt x="292981" y="313708"/>
                      <a:pt x="324680" y="303764"/>
                      <a:pt x="349671" y="293517"/>
                    </a:cubicBezTo>
                    <a:cubicBezTo>
                      <a:pt x="374662" y="283249"/>
                      <a:pt x="396294" y="267381"/>
                      <a:pt x="414557" y="245893"/>
                    </a:cubicBezTo>
                    <a:cubicBezTo>
                      <a:pt x="432819" y="224405"/>
                      <a:pt x="442259" y="196031"/>
                      <a:pt x="442897" y="160772"/>
                    </a:cubicBezTo>
                    <a:cubicBezTo>
                      <a:pt x="442897" y="129998"/>
                      <a:pt x="434398" y="102414"/>
                      <a:pt x="417430" y="78050"/>
                    </a:cubicBezTo>
                    <a:cubicBezTo>
                      <a:pt x="400453" y="53666"/>
                      <a:pt x="376109" y="34599"/>
                      <a:pt x="344390" y="20817"/>
                    </a:cubicBezTo>
                    <a:cubicBezTo>
                      <a:pt x="312670" y="7035"/>
                      <a:pt x="275669" y="139"/>
                      <a:pt x="233387" y="139"/>
                    </a:cubicBezTo>
                    <a:cubicBezTo>
                      <a:pt x="189809" y="139"/>
                      <a:pt x="150744" y="7997"/>
                      <a:pt x="116131" y="23703"/>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4" name="Google Shape;2588;p48">
                <a:extLst>
                  <a:ext uri="{FF2B5EF4-FFF2-40B4-BE49-F238E27FC236}">
                    <a16:creationId xmlns:a16="http://schemas.microsoft.com/office/drawing/2014/main" id="{3A295C24-63F4-EB76-1966-AF91A73CA2A1}"/>
                  </a:ext>
                </a:extLst>
              </p:cNvPr>
              <p:cNvSpPr/>
              <p:nvPr/>
            </p:nvSpPr>
            <p:spPr>
              <a:xfrm rot="10800000" flipH="1">
                <a:off x="5850605" y="511524"/>
                <a:ext cx="514188" cy="550199"/>
              </a:xfrm>
              <a:custGeom>
                <a:avLst/>
                <a:gdLst/>
                <a:ahLst/>
                <a:cxnLst/>
                <a:rect l="l" t="t" r="r" b="b"/>
                <a:pathLst>
                  <a:path w="514188" h="550199" extrusionOk="0">
                    <a:moveTo>
                      <a:pt x="34481" y="420043"/>
                    </a:moveTo>
                    <a:cubicBezTo>
                      <a:pt x="56922" y="461408"/>
                      <a:pt x="87974" y="493468"/>
                      <a:pt x="127707" y="516232"/>
                    </a:cubicBezTo>
                    <a:cubicBezTo>
                      <a:pt x="167439" y="538986"/>
                      <a:pt x="212919" y="550378"/>
                      <a:pt x="264186" y="550378"/>
                    </a:cubicBezTo>
                    <a:cubicBezTo>
                      <a:pt x="330175" y="550378"/>
                      <a:pt x="384811" y="533862"/>
                      <a:pt x="428065" y="500840"/>
                    </a:cubicBezTo>
                    <a:cubicBezTo>
                      <a:pt x="471309" y="467798"/>
                      <a:pt x="500276" y="421481"/>
                      <a:pt x="515038" y="361847"/>
                    </a:cubicBezTo>
                    <a:lnTo>
                      <a:pt x="369908" y="361847"/>
                    </a:lnTo>
                    <a:cubicBezTo>
                      <a:pt x="362218" y="384935"/>
                      <a:pt x="349237" y="403041"/>
                      <a:pt x="330974" y="416195"/>
                    </a:cubicBezTo>
                    <a:cubicBezTo>
                      <a:pt x="312721" y="429328"/>
                      <a:pt x="290138" y="435910"/>
                      <a:pt x="263225" y="435910"/>
                    </a:cubicBezTo>
                    <a:cubicBezTo>
                      <a:pt x="224797" y="435910"/>
                      <a:pt x="194343" y="421967"/>
                      <a:pt x="171922" y="394069"/>
                    </a:cubicBezTo>
                    <a:cubicBezTo>
                      <a:pt x="149480" y="366171"/>
                      <a:pt x="138290" y="326577"/>
                      <a:pt x="138290" y="275278"/>
                    </a:cubicBezTo>
                    <a:cubicBezTo>
                      <a:pt x="138290" y="224616"/>
                      <a:pt x="149480" y="185347"/>
                      <a:pt x="171922" y="157449"/>
                    </a:cubicBezTo>
                    <a:cubicBezTo>
                      <a:pt x="194343" y="129551"/>
                      <a:pt x="224797" y="115597"/>
                      <a:pt x="263225" y="115597"/>
                    </a:cubicBezTo>
                    <a:cubicBezTo>
                      <a:pt x="317679" y="115597"/>
                      <a:pt x="353233" y="139971"/>
                      <a:pt x="369908" y="188709"/>
                    </a:cubicBezTo>
                    <a:lnTo>
                      <a:pt x="515038" y="188709"/>
                    </a:lnTo>
                    <a:cubicBezTo>
                      <a:pt x="500276" y="130989"/>
                      <a:pt x="471126" y="85137"/>
                      <a:pt x="427579" y="51154"/>
                    </a:cubicBezTo>
                    <a:cubicBezTo>
                      <a:pt x="383992" y="17160"/>
                      <a:pt x="329547" y="178"/>
                      <a:pt x="264186" y="178"/>
                    </a:cubicBezTo>
                    <a:cubicBezTo>
                      <a:pt x="212919" y="178"/>
                      <a:pt x="167439" y="11560"/>
                      <a:pt x="127707" y="34324"/>
                    </a:cubicBezTo>
                    <a:cubicBezTo>
                      <a:pt x="87974" y="57077"/>
                      <a:pt x="56922" y="89157"/>
                      <a:pt x="34481" y="130513"/>
                    </a:cubicBezTo>
                    <a:cubicBezTo>
                      <a:pt x="12060" y="171869"/>
                      <a:pt x="849" y="220120"/>
                      <a:pt x="849" y="275278"/>
                    </a:cubicBezTo>
                    <a:cubicBezTo>
                      <a:pt x="849" y="330415"/>
                      <a:pt x="12060" y="378677"/>
                      <a:pt x="34481" y="420043"/>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5" name="Google Shape;2589;p48">
                <a:extLst>
                  <a:ext uri="{FF2B5EF4-FFF2-40B4-BE49-F238E27FC236}">
                    <a16:creationId xmlns:a16="http://schemas.microsoft.com/office/drawing/2014/main" id="{8A4C2832-68F7-A4B0-0E3A-70F06A4F19A6}"/>
                  </a:ext>
                </a:extLst>
              </p:cNvPr>
              <p:cNvSpPr/>
              <p:nvPr/>
            </p:nvSpPr>
            <p:spPr>
              <a:xfrm rot="10800000" flipH="1">
                <a:off x="6444549" y="341269"/>
                <a:ext cx="507450" cy="711794"/>
              </a:xfrm>
              <a:custGeom>
                <a:avLst/>
                <a:gdLst/>
                <a:ahLst/>
                <a:cxnLst/>
                <a:rect l="l" t="t" r="r" b="b"/>
                <a:pathLst>
                  <a:path w="507450" h="711794" extrusionOk="0">
                    <a:moveTo>
                      <a:pt x="408441" y="514300"/>
                    </a:moveTo>
                    <a:cubicBezTo>
                      <a:pt x="439837" y="496650"/>
                      <a:pt x="464342" y="470687"/>
                      <a:pt x="481957" y="436389"/>
                    </a:cubicBezTo>
                    <a:cubicBezTo>
                      <a:pt x="499582" y="402071"/>
                      <a:pt x="508395" y="360878"/>
                      <a:pt x="508395" y="312788"/>
                    </a:cubicBezTo>
                    <a:lnTo>
                      <a:pt x="508395" y="171"/>
                    </a:lnTo>
                    <a:lnTo>
                      <a:pt x="373848" y="171"/>
                    </a:lnTo>
                    <a:lnTo>
                      <a:pt x="373848" y="294510"/>
                    </a:lnTo>
                    <a:cubicBezTo>
                      <a:pt x="373848" y="336828"/>
                      <a:pt x="363285" y="369363"/>
                      <a:pt x="342129" y="392137"/>
                    </a:cubicBezTo>
                    <a:cubicBezTo>
                      <a:pt x="320982" y="414891"/>
                      <a:pt x="292156" y="426283"/>
                      <a:pt x="255631" y="426283"/>
                    </a:cubicBezTo>
                    <a:cubicBezTo>
                      <a:pt x="218468" y="426283"/>
                      <a:pt x="189167" y="414891"/>
                      <a:pt x="167687" y="392137"/>
                    </a:cubicBezTo>
                    <a:cubicBezTo>
                      <a:pt x="146217" y="369363"/>
                      <a:pt x="135492" y="336828"/>
                      <a:pt x="135492" y="294510"/>
                    </a:cubicBezTo>
                    <a:lnTo>
                      <a:pt x="135492" y="171"/>
                    </a:lnTo>
                    <a:lnTo>
                      <a:pt x="945" y="171"/>
                    </a:lnTo>
                    <a:lnTo>
                      <a:pt x="945" y="711965"/>
                    </a:lnTo>
                    <a:lnTo>
                      <a:pt x="135492" y="711965"/>
                    </a:lnTo>
                    <a:lnTo>
                      <a:pt x="135492" y="466687"/>
                    </a:lnTo>
                    <a:cubicBezTo>
                      <a:pt x="152803" y="489775"/>
                      <a:pt x="175862" y="507880"/>
                      <a:pt x="204688" y="521024"/>
                    </a:cubicBezTo>
                    <a:cubicBezTo>
                      <a:pt x="233534" y="534168"/>
                      <a:pt x="265557" y="540750"/>
                      <a:pt x="300807" y="540750"/>
                    </a:cubicBezTo>
                    <a:cubicBezTo>
                      <a:pt x="341167" y="540750"/>
                      <a:pt x="377045" y="531920"/>
                      <a:pt x="408441" y="514300"/>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6" name="Google Shape;2590;p48">
                <a:extLst>
                  <a:ext uri="{FF2B5EF4-FFF2-40B4-BE49-F238E27FC236}">
                    <a16:creationId xmlns:a16="http://schemas.microsoft.com/office/drawing/2014/main" id="{EB2F7690-CE6B-BE84-B9DC-2A4506FBCDFB}"/>
                  </a:ext>
                </a:extLst>
              </p:cNvPr>
              <p:cNvSpPr/>
              <p:nvPr/>
            </p:nvSpPr>
            <p:spPr>
              <a:xfrm rot="10800000" flipH="1">
                <a:off x="7026965" y="511524"/>
                <a:ext cx="547820" cy="550199"/>
              </a:xfrm>
              <a:custGeom>
                <a:avLst/>
                <a:gdLst/>
                <a:ahLst/>
                <a:cxnLst/>
                <a:rect l="l" t="t" r="r" b="b"/>
                <a:pathLst>
                  <a:path w="547820" h="550199" extrusionOk="0">
                    <a:moveTo>
                      <a:pt x="339781" y="135295"/>
                    </a:moveTo>
                    <a:cubicBezTo>
                      <a:pt x="361231" y="147153"/>
                      <a:pt x="378371" y="164944"/>
                      <a:pt x="391210" y="188680"/>
                    </a:cubicBezTo>
                    <a:cubicBezTo>
                      <a:pt x="403999" y="212396"/>
                      <a:pt x="410414" y="241256"/>
                      <a:pt x="410414" y="275250"/>
                    </a:cubicBezTo>
                    <a:cubicBezTo>
                      <a:pt x="410414" y="325891"/>
                      <a:pt x="397109" y="364857"/>
                      <a:pt x="370540" y="392117"/>
                    </a:cubicBezTo>
                    <a:cubicBezTo>
                      <a:pt x="343940" y="419366"/>
                      <a:pt x="311421" y="433006"/>
                      <a:pt x="272993" y="433006"/>
                    </a:cubicBezTo>
                    <a:cubicBezTo>
                      <a:pt x="234546" y="433006"/>
                      <a:pt x="202341" y="419366"/>
                      <a:pt x="176388" y="392117"/>
                    </a:cubicBezTo>
                    <a:cubicBezTo>
                      <a:pt x="150456" y="364857"/>
                      <a:pt x="137475" y="325891"/>
                      <a:pt x="137475" y="275250"/>
                    </a:cubicBezTo>
                    <a:cubicBezTo>
                      <a:pt x="137475" y="224588"/>
                      <a:pt x="150112" y="185622"/>
                      <a:pt x="175427" y="158383"/>
                    </a:cubicBezTo>
                    <a:cubicBezTo>
                      <a:pt x="200732" y="131113"/>
                      <a:pt x="232613" y="117503"/>
                      <a:pt x="271061" y="117503"/>
                    </a:cubicBezTo>
                    <a:cubicBezTo>
                      <a:pt x="295404" y="117503"/>
                      <a:pt x="318311" y="123427"/>
                      <a:pt x="339781" y="135295"/>
                    </a:cubicBezTo>
                    <a:moveTo>
                      <a:pt x="132659" y="34296"/>
                    </a:moveTo>
                    <a:cubicBezTo>
                      <a:pt x="91661" y="57049"/>
                      <a:pt x="59456" y="89271"/>
                      <a:pt x="36074" y="130961"/>
                    </a:cubicBezTo>
                    <a:cubicBezTo>
                      <a:pt x="12671" y="172640"/>
                      <a:pt x="995" y="220740"/>
                      <a:pt x="995" y="275250"/>
                    </a:cubicBezTo>
                    <a:cubicBezTo>
                      <a:pt x="995" y="329749"/>
                      <a:pt x="13015" y="377849"/>
                      <a:pt x="37035" y="419528"/>
                    </a:cubicBezTo>
                    <a:cubicBezTo>
                      <a:pt x="61065" y="461208"/>
                      <a:pt x="93887" y="493440"/>
                      <a:pt x="135553" y="516204"/>
                    </a:cubicBezTo>
                    <a:cubicBezTo>
                      <a:pt x="177188" y="538957"/>
                      <a:pt x="223639" y="550349"/>
                      <a:pt x="274896" y="550349"/>
                    </a:cubicBezTo>
                    <a:cubicBezTo>
                      <a:pt x="326163" y="550349"/>
                      <a:pt x="372604" y="538957"/>
                      <a:pt x="414269" y="516204"/>
                    </a:cubicBezTo>
                    <a:cubicBezTo>
                      <a:pt x="455904" y="493440"/>
                      <a:pt x="488756" y="461208"/>
                      <a:pt x="512776" y="419528"/>
                    </a:cubicBezTo>
                    <a:cubicBezTo>
                      <a:pt x="536806" y="377849"/>
                      <a:pt x="548816" y="329749"/>
                      <a:pt x="548816" y="275250"/>
                    </a:cubicBezTo>
                    <a:cubicBezTo>
                      <a:pt x="548816" y="220740"/>
                      <a:pt x="536482" y="172640"/>
                      <a:pt x="511815" y="130961"/>
                    </a:cubicBezTo>
                    <a:cubicBezTo>
                      <a:pt x="487148" y="89271"/>
                      <a:pt x="453820" y="57049"/>
                      <a:pt x="411861" y="34296"/>
                    </a:cubicBezTo>
                    <a:cubicBezTo>
                      <a:pt x="369892" y="11532"/>
                      <a:pt x="322965" y="150"/>
                      <a:pt x="271061" y="150"/>
                    </a:cubicBezTo>
                    <a:cubicBezTo>
                      <a:pt x="219794" y="150"/>
                      <a:pt x="173656" y="11532"/>
                      <a:pt x="132659"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7" name="Google Shape;2591;p48">
                <a:extLst>
                  <a:ext uri="{FF2B5EF4-FFF2-40B4-BE49-F238E27FC236}">
                    <a16:creationId xmlns:a16="http://schemas.microsoft.com/office/drawing/2014/main" id="{B1ED2105-F5B0-6154-41D3-FCD87B2A183F}"/>
                  </a:ext>
                </a:extLst>
              </p:cNvPr>
              <p:cNvSpPr/>
              <p:nvPr/>
            </p:nvSpPr>
            <p:spPr>
              <a:xfrm rot="10800000" flipH="1">
                <a:off x="7620910" y="511524"/>
                <a:ext cx="547810" cy="550199"/>
              </a:xfrm>
              <a:custGeom>
                <a:avLst/>
                <a:gdLst/>
                <a:ahLst/>
                <a:cxnLst/>
                <a:rect l="l" t="t" r="r" b="b"/>
                <a:pathLst>
                  <a:path w="547810" h="550199" extrusionOk="0">
                    <a:moveTo>
                      <a:pt x="339830" y="135295"/>
                    </a:moveTo>
                    <a:cubicBezTo>
                      <a:pt x="361280" y="147153"/>
                      <a:pt x="378419" y="164944"/>
                      <a:pt x="391259" y="188680"/>
                    </a:cubicBezTo>
                    <a:cubicBezTo>
                      <a:pt x="404048" y="212396"/>
                      <a:pt x="410463" y="241256"/>
                      <a:pt x="410463" y="275250"/>
                    </a:cubicBezTo>
                    <a:cubicBezTo>
                      <a:pt x="410463" y="325891"/>
                      <a:pt x="397158" y="364857"/>
                      <a:pt x="370588" y="392117"/>
                    </a:cubicBezTo>
                    <a:cubicBezTo>
                      <a:pt x="343988" y="419366"/>
                      <a:pt x="311470" y="433006"/>
                      <a:pt x="273042" y="433006"/>
                    </a:cubicBezTo>
                    <a:cubicBezTo>
                      <a:pt x="234594" y="433006"/>
                      <a:pt x="202389" y="419366"/>
                      <a:pt x="176437" y="392117"/>
                    </a:cubicBezTo>
                    <a:cubicBezTo>
                      <a:pt x="150505" y="364857"/>
                      <a:pt x="137524" y="325891"/>
                      <a:pt x="137524" y="275250"/>
                    </a:cubicBezTo>
                    <a:cubicBezTo>
                      <a:pt x="137524" y="224588"/>
                      <a:pt x="150161" y="185622"/>
                      <a:pt x="175476" y="158383"/>
                    </a:cubicBezTo>
                    <a:cubicBezTo>
                      <a:pt x="200780" y="131113"/>
                      <a:pt x="232662" y="117503"/>
                      <a:pt x="271110" y="117503"/>
                    </a:cubicBezTo>
                    <a:cubicBezTo>
                      <a:pt x="295453" y="117503"/>
                      <a:pt x="318360" y="123427"/>
                      <a:pt x="339830" y="135295"/>
                    </a:cubicBezTo>
                    <a:moveTo>
                      <a:pt x="132708" y="34296"/>
                    </a:moveTo>
                    <a:cubicBezTo>
                      <a:pt x="91710" y="57049"/>
                      <a:pt x="59505" y="89271"/>
                      <a:pt x="36123" y="130961"/>
                    </a:cubicBezTo>
                    <a:cubicBezTo>
                      <a:pt x="12720" y="172640"/>
                      <a:pt x="1054" y="220740"/>
                      <a:pt x="1054" y="275250"/>
                    </a:cubicBezTo>
                    <a:cubicBezTo>
                      <a:pt x="1054" y="329749"/>
                      <a:pt x="13064" y="377849"/>
                      <a:pt x="37084" y="419528"/>
                    </a:cubicBezTo>
                    <a:cubicBezTo>
                      <a:pt x="61114" y="461208"/>
                      <a:pt x="93936" y="493440"/>
                      <a:pt x="135601" y="516204"/>
                    </a:cubicBezTo>
                    <a:cubicBezTo>
                      <a:pt x="177236" y="538957"/>
                      <a:pt x="223687" y="550349"/>
                      <a:pt x="274944" y="550349"/>
                    </a:cubicBezTo>
                    <a:cubicBezTo>
                      <a:pt x="326211" y="550349"/>
                      <a:pt x="372652" y="538957"/>
                      <a:pt x="414317" y="516204"/>
                    </a:cubicBezTo>
                    <a:cubicBezTo>
                      <a:pt x="455963" y="493440"/>
                      <a:pt x="488805" y="461208"/>
                      <a:pt x="512825" y="419528"/>
                    </a:cubicBezTo>
                    <a:cubicBezTo>
                      <a:pt x="536855" y="377849"/>
                      <a:pt x="548865" y="329749"/>
                      <a:pt x="548865" y="275250"/>
                    </a:cubicBezTo>
                    <a:cubicBezTo>
                      <a:pt x="548865" y="220740"/>
                      <a:pt x="536531" y="172640"/>
                      <a:pt x="511864" y="130961"/>
                    </a:cubicBezTo>
                    <a:cubicBezTo>
                      <a:pt x="487196" y="89271"/>
                      <a:pt x="453868" y="57049"/>
                      <a:pt x="411909" y="34296"/>
                    </a:cubicBezTo>
                    <a:cubicBezTo>
                      <a:pt x="369941" y="11532"/>
                      <a:pt x="323014" y="150"/>
                      <a:pt x="271110" y="150"/>
                    </a:cubicBezTo>
                    <a:cubicBezTo>
                      <a:pt x="219842" y="150"/>
                      <a:pt x="173705" y="11532"/>
                      <a:pt x="132708"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8" name="Google Shape;2592;p48">
                <a:extLst>
                  <a:ext uri="{FF2B5EF4-FFF2-40B4-BE49-F238E27FC236}">
                    <a16:creationId xmlns:a16="http://schemas.microsoft.com/office/drawing/2014/main" id="{184583E3-99CA-4D08-1CD4-864EC5CB99EE}"/>
                  </a:ext>
                </a:extLst>
              </p:cNvPr>
              <p:cNvSpPr/>
              <p:nvPr/>
            </p:nvSpPr>
            <p:spPr>
              <a:xfrm rot="10800000" flipH="1">
                <a:off x="8248471" y="341271"/>
                <a:ext cx="134546" cy="711794"/>
              </a:xfrm>
              <a:custGeom>
                <a:avLst/>
                <a:gdLst/>
                <a:ahLst/>
                <a:cxnLst/>
                <a:rect l="l" t="t" r="r" b="b"/>
                <a:pathLst>
                  <a:path w="134546" h="711794" extrusionOk="0">
                    <a:moveTo>
                      <a:pt x="134547" y="-254"/>
                    </a:moveTo>
                    <a:lnTo>
                      <a:pt x="0" y="-254"/>
                    </a:lnTo>
                    <a:lnTo>
                      <a:pt x="0" y="711540"/>
                    </a:lnTo>
                    <a:lnTo>
                      <a:pt x="134547" y="711540"/>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39" name="Google Shape;2593;p48">
                <a:extLst>
                  <a:ext uri="{FF2B5EF4-FFF2-40B4-BE49-F238E27FC236}">
                    <a16:creationId xmlns:a16="http://schemas.microsoft.com/office/drawing/2014/main" id="{ED7E3FAF-3511-DD45-8740-C08C0C947CC7}"/>
                  </a:ext>
                </a:extLst>
              </p:cNvPr>
              <p:cNvSpPr/>
              <p:nvPr/>
            </p:nvSpPr>
            <p:spPr>
              <a:xfrm rot="10800000" flipH="1">
                <a:off x="184698" y="233060"/>
                <a:ext cx="2187639" cy="1094728"/>
              </a:xfrm>
              <a:custGeom>
                <a:avLst/>
                <a:gdLst/>
                <a:ahLst/>
                <a:cxnLst/>
                <a:rect l="l" t="t" r="r" b="b"/>
                <a:pathLst>
                  <a:path w="2187639" h="1094728" extrusionOk="0">
                    <a:moveTo>
                      <a:pt x="1656406" y="1094946"/>
                    </a:moveTo>
                    <a:cubicBezTo>
                      <a:pt x="1656406" y="784222"/>
                      <a:pt x="1404725" y="532341"/>
                      <a:pt x="1094269" y="532341"/>
                    </a:cubicBezTo>
                    <a:cubicBezTo>
                      <a:pt x="783803" y="532341"/>
                      <a:pt x="532122" y="784222"/>
                      <a:pt x="532122" y="1094946"/>
                    </a:cubicBezTo>
                    <a:lnTo>
                      <a:pt x="449" y="1094946"/>
                    </a:lnTo>
                    <a:cubicBezTo>
                      <a:pt x="449" y="490348"/>
                      <a:pt x="490163" y="217"/>
                      <a:pt x="1094269" y="217"/>
                    </a:cubicBezTo>
                    <a:cubicBezTo>
                      <a:pt x="1698365" y="217"/>
                      <a:pt x="2188089" y="490348"/>
                      <a:pt x="2188089" y="1094946"/>
                    </a:cubicBezTo>
                    <a:close/>
                  </a:path>
                </a:pathLst>
              </a:custGeom>
              <a:solidFill>
                <a:srgbClr val="ED1C2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grpSp>
      </p:grpSp>
      <p:sp>
        <p:nvSpPr>
          <p:cNvPr id="4" name="AutoShape 2">
            <a:extLst>
              <a:ext uri="{FF2B5EF4-FFF2-40B4-BE49-F238E27FC236}">
                <a16:creationId xmlns:a16="http://schemas.microsoft.com/office/drawing/2014/main" id="{0D0B019A-5DC0-3C82-1C60-4B8FCEB01116}"/>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BE"/>
          </a:p>
        </p:txBody>
      </p:sp>
      <p:sp>
        <p:nvSpPr>
          <p:cNvPr id="6" name="TextBox 5">
            <a:extLst>
              <a:ext uri="{FF2B5EF4-FFF2-40B4-BE49-F238E27FC236}">
                <a16:creationId xmlns:a16="http://schemas.microsoft.com/office/drawing/2014/main" id="{896D11B5-E297-0649-7DED-89E1BE031998}"/>
              </a:ext>
            </a:extLst>
          </p:cNvPr>
          <p:cNvSpPr txBox="1"/>
          <p:nvPr/>
        </p:nvSpPr>
        <p:spPr>
          <a:xfrm>
            <a:off x="217437" y="5850958"/>
            <a:ext cx="3890866" cy="1077218"/>
          </a:xfrm>
          <a:prstGeom prst="rect">
            <a:avLst/>
          </a:prstGeom>
          <a:noFill/>
        </p:spPr>
        <p:txBody>
          <a:bodyPr wrap="square" rtlCol="0">
            <a:spAutoFit/>
          </a:bodyPr>
          <a:lstStyle/>
          <a:p>
            <a:r>
              <a:rPr lang="en-US" sz="1600" dirty="0"/>
              <a:t>Contact Details:</a:t>
            </a:r>
          </a:p>
          <a:p>
            <a:r>
              <a:rPr lang="en-US" sz="1600" dirty="0"/>
              <a:t>- filotas.theodosiou@vives.be</a:t>
            </a:r>
          </a:p>
          <a:p>
            <a:r>
              <a:rPr lang="nl-BE" altLang="nl-BE" sz="1400" dirty="0">
                <a:latin typeface="Arial" panose="020B0604020202020204" pitchFamily="34" charset="0"/>
              </a:rPr>
              <a:t>- www.linkedin.com/in/</a:t>
            </a:r>
            <a:r>
              <a:rPr lang="nl-BE" altLang="nl-BE" sz="1050" dirty="0">
                <a:latin typeface="Arial" panose="020B0604020202020204" pitchFamily="34" charset="0"/>
              </a:rPr>
              <a:t>filotas-theodosiou</a:t>
            </a:r>
          </a:p>
          <a:p>
            <a:endParaRPr lang="nl-BE" dirty="0"/>
          </a:p>
        </p:txBody>
      </p:sp>
      <p:sp>
        <p:nvSpPr>
          <p:cNvPr id="8" name="Rectangle 6">
            <a:extLst>
              <a:ext uri="{FF2B5EF4-FFF2-40B4-BE49-F238E27FC236}">
                <a16:creationId xmlns:a16="http://schemas.microsoft.com/office/drawing/2014/main" id="{CE0B13E8-E9CB-9D2E-4B7F-C04E7D9ECE92}"/>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200" b="0" i="0" u="none" strike="noStrike" cap="none" normalizeH="0" baseline="0">
                <a:ln>
                  <a:noFill/>
                </a:ln>
                <a:solidFill>
                  <a:schemeClr val="tx1"/>
                </a:solidFill>
                <a:effectLst/>
                <a:latin typeface="Arial" panose="020B0604020202020204" pitchFamily="34" charset="0"/>
              </a:rPr>
              <a:t>www.linkedin.com/in/</a:t>
            </a:r>
            <a:r>
              <a:rPr kumimoji="0" lang="nl-BE" altLang="nl-BE" sz="1000" b="0" i="0" u="none" strike="noStrike" cap="none" normalizeH="0" baseline="0">
                <a:ln>
                  <a:noFill/>
                </a:ln>
                <a:solidFill>
                  <a:schemeClr val="tx1"/>
                </a:solidFill>
                <a:effectLst/>
                <a:latin typeface="Arial" panose="020B0604020202020204" pitchFamily="34" charset="0"/>
              </a:rPr>
              <a:t>filotas-theodosiou</a:t>
            </a:r>
            <a:endParaRPr kumimoji="0" lang="nl-BE" altLang="nl-BE" sz="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nl-BE" altLang="nl-BE" sz="1800" b="0" i="0" u="none" strike="noStrike" cap="none" normalizeH="0" baseline="0">
                <a:ln>
                  <a:noFill/>
                </a:ln>
                <a:solidFill>
                  <a:schemeClr val="tx1"/>
                </a:solidFill>
                <a:effectLst/>
                <a:latin typeface="Arial" panose="020B0604020202020204" pitchFamily="34" charset="0"/>
              </a:rPr>
            </a:br>
            <a:endParaRPr kumimoji="0" lang="nl-BE" altLang="nl-BE" sz="1800" b="0" i="0" u="none" strike="noStrike" cap="none" normalizeH="0" baseline="0">
              <a:ln>
                <a:noFill/>
              </a:ln>
              <a:solidFill>
                <a:schemeClr val="tx1"/>
              </a:solidFill>
              <a:effectLst/>
              <a:latin typeface="Arial" panose="020B0604020202020204" pitchFamily="34" charset="0"/>
            </a:endParaRPr>
          </a:p>
        </p:txBody>
      </p:sp>
      <p:sp>
        <p:nvSpPr>
          <p:cNvPr id="11" name="Rectangle 9">
            <a:extLst>
              <a:ext uri="{FF2B5EF4-FFF2-40B4-BE49-F238E27FC236}">
                <a16:creationId xmlns:a16="http://schemas.microsoft.com/office/drawing/2014/main" id="{707A4124-C9F8-F6FB-B133-8D5913B15C2D}"/>
              </a:ext>
            </a:extLst>
          </p:cNvPr>
          <p:cNvSpPr>
            <a:spLocks noChangeArrowheads="1"/>
          </p:cNvSpPr>
          <p:nvPr/>
        </p:nvSpPr>
        <p:spPr bwMode="auto">
          <a:xfrm>
            <a:off x="152400" y="1524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BE" altLang="nl-BE" sz="1200" b="0" i="0" u="none" strike="noStrike" cap="none" normalizeH="0" baseline="0" dirty="0">
                <a:ln>
                  <a:noFill/>
                </a:ln>
                <a:solidFill>
                  <a:schemeClr val="tx1"/>
                </a:solidFill>
                <a:effectLst/>
                <a:latin typeface="Arial" panose="020B0604020202020204" pitchFamily="34" charset="0"/>
              </a:rPr>
              <a:t>www.linkedin.com/in/</a:t>
            </a:r>
            <a:r>
              <a:rPr kumimoji="0" lang="nl-BE" altLang="nl-BE" sz="1000" b="0" i="0" u="none" strike="noStrike" cap="none" normalizeH="0" baseline="0" dirty="0">
                <a:ln>
                  <a:noFill/>
                </a:ln>
                <a:solidFill>
                  <a:schemeClr val="tx1"/>
                </a:solidFill>
                <a:effectLst/>
                <a:latin typeface="Arial" panose="020B0604020202020204" pitchFamily="34" charset="0"/>
              </a:rPr>
              <a:t>filotas-theodosiou</a:t>
            </a:r>
            <a:endParaRPr kumimoji="0" lang="nl-BE" altLang="nl-BE" sz="8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nl-BE" altLang="nl-BE" sz="1800" b="0" i="0" u="none" strike="noStrike" cap="none" normalizeH="0" baseline="0" dirty="0">
                <a:ln>
                  <a:noFill/>
                </a:ln>
                <a:solidFill>
                  <a:schemeClr val="tx1"/>
                </a:solidFill>
                <a:effectLst/>
                <a:latin typeface="Arial" panose="020B0604020202020204" pitchFamily="34" charset="0"/>
              </a:rPr>
            </a:br>
            <a:endParaRPr kumimoji="0" lang="nl-BE" altLang="nl-BE" sz="1800" b="0" i="0" u="none" strike="noStrike" cap="none" normalizeH="0" baseline="0" dirty="0">
              <a:ln>
                <a:noFill/>
              </a:ln>
              <a:solidFill>
                <a:schemeClr val="tx1"/>
              </a:solidFill>
              <a:effectLst/>
              <a:latin typeface="Arial" panose="020B0604020202020204" pitchFamily="34" charset="0"/>
            </a:endParaRPr>
          </a:p>
        </p:txBody>
      </p:sp>
      <p:sp>
        <p:nvSpPr>
          <p:cNvPr id="12" name="TextBox 11">
            <a:extLst>
              <a:ext uri="{FF2B5EF4-FFF2-40B4-BE49-F238E27FC236}">
                <a16:creationId xmlns:a16="http://schemas.microsoft.com/office/drawing/2014/main" id="{6E5DB1B7-1DB7-6445-2087-61D06652A665}"/>
              </a:ext>
            </a:extLst>
          </p:cNvPr>
          <p:cNvSpPr txBox="1"/>
          <p:nvPr/>
        </p:nvSpPr>
        <p:spPr>
          <a:xfrm>
            <a:off x="217437" y="5360511"/>
            <a:ext cx="6190781" cy="461665"/>
          </a:xfrm>
          <a:prstGeom prst="rect">
            <a:avLst/>
          </a:prstGeom>
          <a:noFill/>
        </p:spPr>
        <p:txBody>
          <a:bodyPr wrap="square" rtlCol="0">
            <a:spAutoFit/>
          </a:bodyPr>
          <a:lstStyle/>
          <a:p>
            <a:r>
              <a:rPr lang="en-US" sz="2400" dirty="0"/>
              <a:t>Filotas Theodosiou</a:t>
            </a:r>
            <a:endParaRPr lang="nl-BE" sz="2400" dirty="0"/>
          </a:p>
        </p:txBody>
      </p:sp>
      <p:pic>
        <p:nvPicPr>
          <p:cNvPr id="1035" name="Picture 11" descr="@Belgium-Forecasting-Centre">
            <a:extLst>
              <a:ext uri="{FF2B5EF4-FFF2-40B4-BE49-F238E27FC236}">
                <a16:creationId xmlns:a16="http://schemas.microsoft.com/office/drawing/2014/main" id="{EB58EEA5-9D47-790D-C59D-1C76CF46B2C5}"/>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593" b="4843"/>
          <a:stretch/>
        </p:blipFill>
        <p:spPr bwMode="auto">
          <a:xfrm>
            <a:off x="7531703" y="5433058"/>
            <a:ext cx="1560194" cy="12725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80894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29F70-3FAA-89E9-C9C2-3733AD2427DD}"/>
              </a:ext>
            </a:extLst>
          </p:cNvPr>
          <p:cNvSpPr>
            <a:spLocks noGrp="1"/>
          </p:cNvSpPr>
          <p:nvPr>
            <p:ph type="title"/>
          </p:nvPr>
        </p:nvSpPr>
        <p:spPr/>
        <p:txBody>
          <a:bodyPr/>
          <a:lstStyle/>
          <a:p>
            <a:r>
              <a:rPr lang="en-US" dirty="0"/>
              <a:t>- Agenda</a:t>
            </a:r>
            <a:endParaRPr lang="nl-BE" dirty="0"/>
          </a:p>
        </p:txBody>
      </p:sp>
      <p:sp>
        <p:nvSpPr>
          <p:cNvPr id="3" name="Content Placeholder 2">
            <a:extLst>
              <a:ext uri="{FF2B5EF4-FFF2-40B4-BE49-F238E27FC236}">
                <a16:creationId xmlns:a16="http://schemas.microsoft.com/office/drawing/2014/main" id="{B1161875-0CFC-8DE6-17C9-1F4935635F37}"/>
              </a:ext>
            </a:extLst>
          </p:cNvPr>
          <p:cNvSpPr>
            <a:spLocks noGrp="1"/>
          </p:cNvSpPr>
          <p:nvPr>
            <p:ph sz="half" idx="4294967295"/>
          </p:nvPr>
        </p:nvSpPr>
        <p:spPr>
          <a:xfrm>
            <a:off x="490102" y="2512679"/>
            <a:ext cx="10671041" cy="2982349"/>
          </a:xfrm>
        </p:spPr>
        <p:txBody>
          <a:bodyPr/>
          <a:lstStyle/>
          <a:p>
            <a:pPr marL="514350" indent="-514350">
              <a:buClr>
                <a:srgbClr val="FF1515"/>
              </a:buClr>
              <a:buFont typeface="+mj-lt"/>
              <a:buAutoNum type="arabicParenR"/>
            </a:pPr>
            <a:r>
              <a:rPr lang="en-US" dirty="0"/>
              <a:t>A Brief Overview of Business Forecasting</a:t>
            </a:r>
          </a:p>
          <a:p>
            <a:pPr marL="514350" indent="-514350">
              <a:buClr>
                <a:srgbClr val="FF1515"/>
              </a:buClr>
              <a:buFont typeface="+mj-lt"/>
              <a:buAutoNum type="arabicParenR"/>
            </a:pPr>
            <a:r>
              <a:rPr lang="en-US" dirty="0"/>
              <a:t>Introduction to Gradient Boosting Decision Trees  (GBDTs)</a:t>
            </a:r>
          </a:p>
          <a:p>
            <a:pPr marL="514350" indent="-514350">
              <a:buClr>
                <a:srgbClr val="FF1515"/>
              </a:buClr>
              <a:buFont typeface="+mj-lt"/>
              <a:buAutoNum type="arabicParenR"/>
            </a:pPr>
            <a:r>
              <a:rPr lang="en-US" dirty="0"/>
              <a:t>Real World Implementations &amp; Practical Tips.</a:t>
            </a:r>
          </a:p>
          <a:p>
            <a:pPr marL="514350" indent="-514350">
              <a:buClr>
                <a:srgbClr val="FF1515"/>
              </a:buClr>
              <a:buFont typeface="+mj-lt"/>
              <a:buAutoNum type="arabicParenR"/>
            </a:pPr>
            <a:r>
              <a:rPr lang="en-US" dirty="0"/>
              <a:t>Deployment in Production: Suggestions &amp; Potential Pitfalls</a:t>
            </a:r>
          </a:p>
          <a:p>
            <a:pPr marL="514350" indent="-514350">
              <a:buClr>
                <a:srgbClr val="FF1515"/>
              </a:buClr>
              <a:buFont typeface="+mj-lt"/>
              <a:buAutoNum type="arabicParenR"/>
            </a:pPr>
            <a:endParaRPr lang="en-US" dirty="0"/>
          </a:p>
          <a:p>
            <a:pPr marL="0" indent="0">
              <a:buClr>
                <a:srgbClr val="FF1515"/>
              </a:buClr>
              <a:buNone/>
            </a:pPr>
            <a:endParaRPr lang="en-US" dirty="0"/>
          </a:p>
        </p:txBody>
      </p:sp>
    </p:spTree>
    <p:extLst>
      <p:ext uri="{BB962C8B-B14F-4D97-AF65-F5344CB8AC3E}">
        <p14:creationId xmlns:p14="http://schemas.microsoft.com/office/powerpoint/2010/main" val="28967633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A1ECC-49FF-325A-E9BC-D7AE4F13536C}"/>
              </a:ext>
            </a:extLst>
          </p:cNvPr>
          <p:cNvSpPr>
            <a:spLocks noGrp="1"/>
          </p:cNvSpPr>
          <p:nvPr>
            <p:ph type="title"/>
          </p:nvPr>
        </p:nvSpPr>
        <p:spPr>
          <a:xfrm>
            <a:off x="326472" y="2255059"/>
            <a:ext cx="7004460" cy="1597087"/>
          </a:xfrm>
        </p:spPr>
        <p:txBody>
          <a:bodyPr/>
          <a:lstStyle/>
          <a:p>
            <a:r>
              <a:rPr lang="en-US" dirty="0"/>
              <a:t>A Brief Overview of Business Forecasting</a:t>
            </a:r>
            <a:endParaRPr lang="nl-BE" dirty="0"/>
          </a:p>
        </p:txBody>
      </p:sp>
      <p:sp>
        <p:nvSpPr>
          <p:cNvPr id="3" name="Text Placeholder 2">
            <a:extLst>
              <a:ext uri="{FF2B5EF4-FFF2-40B4-BE49-F238E27FC236}">
                <a16:creationId xmlns:a16="http://schemas.microsoft.com/office/drawing/2014/main" id="{A73C1D0E-1155-8F8F-B91F-217C5B744118}"/>
              </a:ext>
            </a:extLst>
          </p:cNvPr>
          <p:cNvSpPr>
            <a:spLocks noGrp="1"/>
          </p:cNvSpPr>
          <p:nvPr>
            <p:ph type="body" idx="1"/>
          </p:nvPr>
        </p:nvSpPr>
        <p:spPr>
          <a:xfrm>
            <a:off x="326472" y="4140401"/>
            <a:ext cx="7004460" cy="1435380"/>
          </a:xfrm>
        </p:spPr>
        <p:txBody>
          <a:bodyPr/>
          <a:lstStyle/>
          <a:p>
            <a:pPr marL="342900" indent="-342900">
              <a:buClr>
                <a:srgbClr val="FF1515"/>
              </a:buClr>
              <a:buFont typeface="Arial" panose="020B0604020202020204" pitchFamily="34" charset="0"/>
              <a:buChar char="•"/>
            </a:pPr>
            <a:r>
              <a:rPr lang="en-US" dirty="0"/>
              <a:t>What is the Point of Forecasting?</a:t>
            </a:r>
          </a:p>
          <a:p>
            <a:pPr marL="342900" indent="-342900">
              <a:buClr>
                <a:srgbClr val="FF1515"/>
              </a:buClr>
              <a:buFont typeface="Arial" panose="020B0604020202020204" pitchFamily="34" charset="0"/>
              <a:buChar char="•"/>
            </a:pPr>
            <a:r>
              <a:rPr lang="en-US" dirty="0"/>
              <a:t>Why Consider Forecasting Systems in your Business?</a:t>
            </a:r>
          </a:p>
          <a:p>
            <a:pPr marL="342900" indent="-342900">
              <a:buClr>
                <a:srgbClr val="FF1515"/>
              </a:buClr>
              <a:buFont typeface="Arial" panose="020B0604020202020204" pitchFamily="34" charset="0"/>
              <a:buChar char="•"/>
            </a:pPr>
            <a:r>
              <a:rPr lang="en-US" dirty="0"/>
              <a:t>What to Actual Forecast?</a:t>
            </a:r>
          </a:p>
          <a:p>
            <a:pPr marL="342900" indent="-342900">
              <a:buClr>
                <a:srgbClr val="FF1515"/>
              </a:buClr>
              <a:buFont typeface="Arial" panose="020B0604020202020204" pitchFamily="34" charset="0"/>
              <a:buChar char="•"/>
            </a:pPr>
            <a:r>
              <a:rPr lang="en-US" dirty="0"/>
              <a:t>The Missing Key to the Puzzle.</a:t>
            </a:r>
            <a:endParaRPr lang="nl-BE" dirty="0"/>
          </a:p>
        </p:txBody>
      </p:sp>
      <p:pic>
        <p:nvPicPr>
          <p:cNvPr id="1028" name="Picture 4">
            <a:extLst>
              <a:ext uri="{FF2B5EF4-FFF2-40B4-BE49-F238E27FC236}">
                <a16:creationId xmlns:a16="http://schemas.microsoft.com/office/drawing/2014/main" id="{A6ACF20C-47F4-74B9-9FCE-BB30B38642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12384" y="1775574"/>
            <a:ext cx="4153144" cy="4153144"/>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a:extLst>
              <a:ext uri="{FF2B5EF4-FFF2-40B4-BE49-F238E27FC236}">
                <a16:creationId xmlns:a16="http://schemas.microsoft.com/office/drawing/2014/main" id="{2D59F17B-E37E-E8AB-53DB-322B8CB60656}"/>
              </a:ext>
            </a:extLst>
          </p:cNvPr>
          <p:cNvSpPr txBox="1">
            <a:spLocks/>
          </p:cNvSpPr>
          <p:nvPr/>
        </p:nvSpPr>
        <p:spPr>
          <a:xfrm>
            <a:off x="326472" y="234826"/>
            <a:ext cx="7004460" cy="159708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FF1515"/>
                </a:solidFill>
              </a:rPr>
              <a:t>Section 1.</a:t>
            </a:r>
            <a:endParaRPr lang="nl-BE" b="1" dirty="0">
              <a:solidFill>
                <a:srgbClr val="FF1515"/>
              </a:solidFill>
            </a:endParaRPr>
          </a:p>
        </p:txBody>
      </p:sp>
      <p:cxnSp>
        <p:nvCxnSpPr>
          <p:cNvPr id="10" name="Google Shape;168;p9">
            <a:extLst>
              <a:ext uri="{FF2B5EF4-FFF2-40B4-BE49-F238E27FC236}">
                <a16:creationId xmlns:a16="http://schemas.microsoft.com/office/drawing/2014/main" id="{8D4A1DAD-1AB5-AAD1-F835-2F8383425367}"/>
              </a:ext>
            </a:extLst>
          </p:cNvPr>
          <p:cNvCxnSpPr>
            <a:cxnSpLocks/>
          </p:cNvCxnSpPr>
          <p:nvPr/>
        </p:nvCxnSpPr>
        <p:spPr>
          <a:xfrm>
            <a:off x="326472" y="1831913"/>
            <a:ext cx="2406896" cy="0"/>
          </a:xfrm>
          <a:prstGeom prst="straightConnector1">
            <a:avLst/>
          </a:prstGeom>
          <a:noFill/>
          <a:ln w="19050" cap="flat" cmpd="sng">
            <a:solidFill>
              <a:schemeClr val="tx1">
                <a:lumMod val="95000"/>
                <a:lumOff val="5000"/>
              </a:schemeClr>
            </a:solidFill>
            <a:prstDash val="solid"/>
            <a:round/>
            <a:headEnd type="none" w="med" len="med"/>
            <a:tailEnd type="none" w="med" len="med"/>
          </a:ln>
        </p:spPr>
      </p:cxnSp>
    </p:spTree>
    <p:extLst>
      <p:ext uri="{BB962C8B-B14F-4D97-AF65-F5344CB8AC3E}">
        <p14:creationId xmlns:p14="http://schemas.microsoft.com/office/powerpoint/2010/main" val="7361845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64032-81CA-E7E5-902B-E12F499CE493}"/>
              </a:ext>
            </a:extLst>
          </p:cNvPr>
          <p:cNvSpPr>
            <a:spLocks noGrp="1"/>
          </p:cNvSpPr>
          <p:nvPr>
            <p:ph type="title"/>
          </p:nvPr>
        </p:nvSpPr>
        <p:spPr>
          <a:xfrm>
            <a:off x="243922" y="384573"/>
            <a:ext cx="10515600" cy="903236"/>
          </a:xfrm>
        </p:spPr>
        <p:txBody>
          <a:bodyPr/>
          <a:lstStyle/>
          <a:p>
            <a:r>
              <a:rPr lang="en-US" dirty="0"/>
              <a:t>What is the Point of Forecasting</a:t>
            </a:r>
            <a:endParaRPr lang="nl-BE" dirty="0"/>
          </a:p>
        </p:txBody>
      </p:sp>
      <p:sp>
        <p:nvSpPr>
          <p:cNvPr id="3" name="Content Placeholder 2">
            <a:extLst>
              <a:ext uri="{FF2B5EF4-FFF2-40B4-BE49-F238E27FC236}">
                <a16:creationId xmlns:a16="http://schemas.microsoft.com/office/drawing/2014/main" id="{B2DEF314-D232-3398-CA97-83B721CEF109}"/>
              </a:ext>
            </a:extLst>
          </p:cNvPr>
          <p:cNvSpPr>
            <a:spLocks noGrp="1"/>
          </p:cNvSpPr>
          <p:nvPr>
            <p:ph sz="half" idx="4294967295"/>
          </p:nvPr>
        </p:nvSpPr>
        <p:spPr>
          <a:xfrm>
            <a:off x="77904" y="3015216"/>
            <a:ext cx="7985304" cy="4830814"/>
          </a:xfrm>
        </p:spPr>
        <p:txBody>
          <a:bodyPr>
            <a:normAutofit/>
          </a:bodyPr>
          <a:lstStyle/>
          <a:p>
            <a:pPr marL="0" indent="0">
              <a:buNone/>
            </a:pPr>
            <a:r>
              <a:rPr lang="en-US" dirty="0"/>
              <a:t>“A wall of wood alone shall be uncaptured, a boon to you and your children”, 480 BC</a:t>
            </a:r>
          </a:p>
          <a:p>
            <a:pPr marL="0" indent="0">
              <a:buNone/>
            </a:pPr>
            <a:endParaRPr lang="en-US" dirty="0"/>
          </a:p>
          <a:p>
            <a:pPr marL="0" indent="0">
              <a:buNone/>
            </a:pPr>
            <a:r>
              <a:rPr lang="en-US" dirty="0"/>
              <a:t>- Herodotus, The Persian Wars, Volume 1</a:t>
            </a:r>
            <a:endParaRPr lang="nl-BE" dirty="0"/>
          </a:p>
        </p:txBody>
      </p:sp>
      <p:pic>
        <p:nvPicPr>
          <p:cNvPr id="2050" name="Picture 2" descr="The Oracle of Delphi: How the Ancient Greeks Relied on One Woman's  Prophecies | All About History">
            <a:extLst>
              <a:ext uri="{FF2B5EF4-FFF2-40B4-BE49-F238E27FC236}">
                <a16:creationId xmlns:a16="http://schemas.microsoft.com/office/drawing/2014/main" id="{0AC902DD-AD72-C148-8A74-EEF61A289A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2239" y="1809177"/>
            <a:ext cx="3621446" cy="362144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7A740545-7796-DF0E-E701-3A135F40137E}"/>
              </a:ext>
            </a:extLst>
          </p:cNvPr>
          <p:cNvSpPr txBox="1"/>
          <p:nvPr/>
        </p:nvSpPr>
        <p:spPr>
          <a:xfrm>
            <a:off x="7945763" y="5430623"/>
            <a:ext cx="4246237" cy="276999"/>
          </a:xfrm>
          <a:prstGeom prst="rect">
            <a:avLst/>
          </a:prstGeom>
          <a:noFill/>
        </p:spPr>
        <p:txBody>
          <a:bodyPr wrap="square" rtlCol="0">
            <a:spAutoFit/>
          </a:bodyPr>
          <a:lstStyle/>
          <a:p>
            <a:r>
              <a:rPr lang="en-US" sz="1200" dirty="0"/>
              <a:t>King </a:t>
            </a:r>
            <a:r>
              <a:rPr lang="en-US" sz="1200" dirty="0" err="1"/>
              <a:t>Algeus</a:t>
            </a:r>
            <a:r>
              <a:rPr lang="en-US" sz="1200" dirty="0"/>
              <a:t> in front of Pythia at the Oracle of Delphi, 440-430 BC</a:t>
            </a:r>
            <a:endParaRPr lang="nl-BE" sz="1200" dirty="0"/>
          </a:p>
        </p:txBody>
      </p:sp>
    </p:spTree>
    <p:extLst>
      <p:ext uri="{BB962C8B-B14F-4D97-AF65-F5344CB8AC3E}">
        <p14:creationId xmlns:p14="http://schemas.microsoft.com/office/powerpoint/2010/main" val="2010850161"/>
      </p:ext>
    </p:extLst>
  </p:cSld>
  <p:clrMapOvr>
    <a:masterClrMapping/>
  </p:clrMapOvr>
  <p:extLst>
    <p:ext uri="{6950BFC3-D8DA-4A85-94F7-54DA5524770B}">
      <p188:commentRel xmlns:p188="http://schemas.microsoft.com/office/powerpoint/2018/8/main" r:id="rId2"/>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26549-64C9-C739-DF93-7E95BE638CF1}"/>
              </a:ext>
            </a:extLst>
          </p:cNvPr>
          <p:cNvSpPr>
            <a:spLocks noGrp="1"/>
          </p:cNvSpPr>
          <p:nvPr>
            <p:ph type="title"/>
          </p:nvPr>
        </p:nvSpPr>
        <p:spPr/>
        <p:txBody>
          <a:bodyPr/>
          <a:lstStyle/>
          <a:p>
            <a:r>
              <a:rPr lang="en-US" dirty="0"/>
              <a:t>Why do we Consider Forecasting Systems?</a:t>
            </a:r>
            <a:endParaRPr lang="nl-BE" dirty="0"/>
          </a:p>
        </p:txBody>
      </p:sp>
      <p:sp>
        <p:nvSpPr>
          <p:cNvPr id="3" name="Content Placeholder 2">
            <a:extLst>
              <a:ext uri="{FF2B5EF4-FFF2-40B4-BE49-F238E27FC236}">
                <a16:creationId xmlns:a16="http://schemas.microsoft.com/office/drawing/2014/main" id="{8DDDC9ED-88CD-1D76-4E8E-61D4A3D24D6B}"/>
              </a:ext>
            </a:extLst>
          </p:cNvPr>
          <p:cNvSpPr>
            <a:spLocks noGrp="1"/>
          </p:cNvSpPr>
          <p:nvPr>
            <p:ph sz="half" idx="1"/>
          </p:nvPr>
        </p:nvSpPr>
        <p:spPr>
          <a:xfrm>
            <a:off x="480770" y="1642613"/>
            <a:ext cx="6512883" cy="4830814"/>
          </a:xfrm>
        </p:spPr>
        <p:txBody>
          <a:bodyPr/>
          <a:lstStyle/>
          <a:p>
            <a:pPr marL="0" indent="0">
              <a:buNone/>
            </a:pPr>
            <a:r>
              <a:rPr lang="en-US" sz="2400" dirty="0">
                <a:solidFill>
                  <a:srgbClr val="FF0000"/>
                </a:solidFill>
              </a:rPr>
              <a:t>Quick answer: </a:t>
            </a:r>
            <a:r>
              <a:rPr lang="en-US" sz="2400" dirty="0"/>
              <a:t>Assist in our Decision Making.</a:t>
            </a:r>
          </a:p>
          <a:p>
            <a:pPr marL="0" indent="0">
              <a:buNone/>
            </a:pPr>
            <a:endParaRPr lang="en-US" sz="2400" dirty="0"/>
          </a:p>
        </p:txBody>
      </p:sp>
    </p:spTree>
    <p:extLst>
      <p:ext uri="{BB962C8B-B14F-4D97-AF65-F5344CB8AC3E}">
        <p14:creationId xmlns:p14="http://schemas.microsoft.com/office/powerpoint/2010/main" val="1913910249"/>
      </p:ext>
    </p:extLst>
  </p:cSld>
  <p:clrMapOvr>
    <a:masterClrMapping/>
  </p:clrMapOvr>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26549-64C9-C739-DF93-7E95BE638CF1}"/>
              </a:ext>
            </a:extLst>
          </p:cNvPr>
          <p:cNvSpPr>
            <a:spLocks noGrp="1"/>
          </p:cNvSpPr>
          <p:nvPr>
            <p:ph type="title"/>
          </p:nvPr>
        </p:nvSpPr>
        <p:spPr/>
        <p:txBody>
          <a:bodyPr/>
          <a:lstStyle/>
          <a:p>
            <a:r>
              <a:rPr lang="en-US" dirty="0"/>
              <a:t>Why do we Consider Forecasting Systems?</a:t>
            </a:r>
            <a:endParaRPr lang="nl-BE" dirty="0"/>
          </a:p>
        </p:txBody>
      </p:sp>
      <p:sp>
        <p:nvSpPr>
          <p:cNvPr id="3" name="Content Placeholder 2">
            <a:extLst>
              <a:ext uri="{FF2B5EF4-FFF2-40B4-BE49-F238E27FC236}">
                <a16:creationId xmlns:a16="http://schemas.microsoft.com/office/drawing/2014/main" id="{8DDDC9ED-88CD-1D76-4E8E-61D4A3D24D6B}"/>
              </a:ext>
            </a:extLst>
          </p:cNvPr>
          <p:cNvSpPr>
            <a:spLocks noGrp="1"/>
          </p:cNvSpPr>
          <p:nvPr>
            <p:ph sz="half" idx="1"/>
          </p:nvPr>
        </p:nvSpPr>
        <p:spPr>
          <a:xfrm>
            <a:off x="480770" y="1642613"/>
            <a:ext cx="6512883" cy="4830814"/>
          </a:xfrm>
        </p:spPr>
        <p:txBody>
          <a:bodyPr/>
          <a:lstStyle/>
          <a:p>
            <a:pPr marL="0" indent="0">
              <a:buNone/>
            </a:pPr>
            <a:r>
              <a:rPr lang="en-US" sz="2400" dirty="0">
                <a:solidFill>
                  <a:srgbClr val="FF0000"/>
                </a:solidFill>
              </a:rPr>
              <a:t>Quick answer: </a:t>
            </a:r>
            <a:r>
              <a:rPr lang="en-US" sz="2400" dirty="0"/>
              <a:t>Assist in our Decision Making.</a:t>
            </a:r>
          </a:p>
          <a:p>
            <a:pPr marL="0" indent="0">
              <a:buNone/>
            </a:pPr>
            <a:r>
              <a:rPr lang="en-US" sz="2400" dirty="0">
                <a:solidFill>
                  <a:srgbClr val="FF0000"/>
                </a:solidFill>
              </a:rPr>
              <a:t>Example: </a:t>
            </a:r>
            <a:r>
              <a:rPr lang="en-US" sz="2400" dirty="0"/>
              <a:t>Inventory Replenishment</a:t>
            </a:r>
          </a:p>
          <a:p>
            <a:pPr marL="0" indent="0">
              <a:buNone/>
            </a:pPr>
            <a:endParaRPr lang="en-US" sz="2400" dirty="0"/>
          </a:p>
        </p:txBody>
      </p:sp>
      <p:pic>
        <p:nvPicPr>
          <p:cNvPr id="3074" name="Picture 2" descr="Δεν υπάρχει διαθέσιμη περιγραφή.">
            <a:extLst>
              <a:ext uri="{FF2B5EF4-FFF2-40B4-BE49-F238E27FC236}">
                <a16:creationId xmlns:a16="http://schemas.microsoft.com/office/drawing/2014/main" id="{1822B86C-412F-9E4F-B4CA-3F455DFF6F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8566" y="2377440"/>
            <a:ext cx="4887383" cy="26120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3550791"/>
      </p:ext>
    </p:extLst>
  </p:cSld>
  <p:clrMapOvr>
    <a:masterClrMapping/>
  </p:clrMapOvr>
  <p:extLst>
    <p:ext uri="{6950BFC3-D8DA-4A85-94F7-54DA5524770B}">
      <p188:commentRel xmlns:p188="http://schemas.microsoft.com/office/powerpoint/2018/8/main" r:id="rId2"/>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26549-64C9-C739-DF93-7E95BE638CF1}"/>
              </a:ext>
            </a:extLst>
          </p:cNvPr>
          <p:cNvSpPr>
            <a:spLocks noGrp="1"/>
          </p:cNvSpPr>
          <p:nvPr>
            <p:ph type="title"/>
          </p:nvPr>
        </p:nvSpPr>
        <p:spPr/>
        <p:txBody>
          <a:bodyPr/>
          <a:lstStyle/>
          <a:p>
            <a:r>
              <a:rPr lang="en-US" dirty="0"/>
              <a:t>Why do we Consider Forecasting Systems?</a:t>
            </a:r>
            <a:endParaRPr lang="nl-BE" dirty="0"/>
          </a:p>
        </p:txBody>
      </p:sp>
      <p:sp>
        <p:nvSpPr>
          <p:cNvPr id="3" name="Content Placeholder 2">
            <a:extLst>
              <a:ext uri="{FF2B5EF4-FFF2-40B4-BE49-F238E27FC236}">
                <a16:creationId xmlns:a16="http://schemas.microsoft.com/office/drawing/2014/main" id="{8DDDC9ED-88CD-1D76-4E8E-61D4A3D24D6B}"/>
              </a:ext>
            </a:extLst>
          </p:cNvPr>
          <p:cNvSpPr>
            <a:spLocks noGrp="1"/>
          </p:cNvSpPr>
          <p:nvPr>
            <p:ph sz="half" idx="1"/>
          </p:nvPr>
        </p:nvSpPr>
        <p:spPr>
          <a:xfrm>
            <a:off x="480770" y="1642613"/>
            <a:ext cx="6512883" cy="4830814"/>
          </a:xfrm>
        </p:spPr>
        <p:txBody>
          <a:bodyPr/>
          <a:lstStyle/>
          <a:p>
            <a:pPr marL="0" indent="0">
              <a:buNone/>
            </a:pPr>
            <a:r>
              <a:rPr lang="en-US" sz="2400" dirty="0">
                <a:solidFill>
                  <a:srgbClr val="FF0000"/>
                </a:solidFill>
              </a:rPr>
              <a:t>Quick answer: </a:t>
            </a:r>
            <a:r>
              <a:rPr lang="en-US" sz="2400" dirty="0"/>
              <a:t>Assist in our Decision Making.</a:t>
            </a:r>
          </a:p>
          <a:p>
            <a:pPr marL="0" indent="0">
              <a:buNone/>
            </a:pPr>
            <a:r>
              <a:rPr lang="en-US" sz="2400" dirty="0">
                <a:solidFill>
                  <a:srgbClr val="FF0000"/>
                </a:solidFill>
              </a:rPr>
              <a:t>Example: </a:t>
            </a:r>
            <a:r>
              <a:rPr lang="en-US" sz="2400" dirty="0"/>
              <a:t>Inventory Replenishment</a:t>
            </a:r>
          </a:p>
          <a:p>
            <a:pPr marL="0" indent="0">
              <a:buNone/>
            </a:pPr>
            <a:endParaRPr lang="en-US" sz="2400" dirty="0"/>
          </a:p>
          <a:p>
            <a:pPr marL="0" indent="0">
              <a:buNone/>
            </a:pPr>
            <a:r>
              <a:rPr lang="en-US" sz="2400" dirty="0">
                <a:solidFill>
                  <a:srgbClr val="FF0000"/>
                </a:solidFill>
              </a:rPr>
              <a:t>But… </a:t>
            </a:r>
          </a:p>
          <a:p>
            <a:pPr marL="0" indent="0">
              <a:buNone/>
            </a:pPr>
            <a:r>
              <a:rPr lang="en-US" sz="2400" dirty="0"/>
              <a:t>What about our managers?</a:t>
            </a:r>
          </a:p>
          <a:p>
            <a:pPr marL="0" indent="0">
              <a:buNone/>
            </a:pPr>
            <a:r>
              <a:rPr lang="en-US" sz="2400" dirty="0"/>
              <a:t>What about our years of experience?</a:t>
            </a:r>
          </a:p>
        </p:txBody>
      </p:sp>
      <p:pic>
        <p:nvPicPr>
          <p:cNvPr id="3074" name="Picture 2" descr="Δεν υπάρχει διαθέσιμη περιγραφή.">
            <a:extLst>
              <a:ext uri="{FF2B5EF4-FFF2-40B4-BE49-F238E27FC236}">
                <a16:creationId xmlns:a16="http://schemas.microsoft.com/office/drawing/2014/main" id="{1822B86C-412F-9E4F-B4CA-3F455DFF6F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8566" y="2377440"/>
            <a:ext cx="4887383" cy="26120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4711356"/>
      </p:ext>
    </p:extLst>
  </p:cSld>
  <p:clrMapOvr>
    <a:masterClrMapping/>
  </p:clrMapOvr>
  <p:extLst>
    <p:ext uri="{6950BFC3-D8DA-4A85-94F7-54DA5524770B}">
      <p188:commentRel xmlns:p188="http://schemas.microsoft.com/office/powerpoint/2018/8/main" r:id="rId2"/>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26549-64C9-C739-DF93-7E95BE638CF1}"/>
              </a:ext>
            </a:extLst>
          </p:cNvPr>
          <p:cNvSpPr>
            <a:spLocks noGrp="1"/>
          </p:cNvSpPr>
          <p:nvPr>
            <p:ph type="title"/>
          </p:nvPr>
        </p:nvSpPr>
        <p:spPr/>
        <p:txBody>
          <a:bodyPr/>
          <a:lstStyle/>
          <a:p>
            <a:r>
              <a:rPr lang="en-US" dirty="0"/>
              <a:t>Why do we Consider Forecasting Systems?</a:t>
            </a:r>
            <a:endParaRPr lang="nl-BE" dirty="0"/>
          </a:p>
        </p:txBody>
      </p:sp>
      <p:pic>
        <p:nvPicPr>
          <p:cNvPr id="3074" name="Picture 2" descr="Δεν υπάρχει διαθέσιμη περιγραφή.">
            <a:extLst>
              <a:ext uri="{FF2B5EF4-FFF2-40B4-BE49-F238E27FC236}">
                <a16:creationId xmlns:a16="http://schemas.microsoft.com/office/drawing/2014/main" id="{1822B86C-412F-9E4F-B4CA-3F455DFF6F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8566" y="2377440"/>
            <a:ext cx="4887383" cy="2612073"/>
          </a:xfrm>
          <a:prstGeom prst="rect">
            <a:avLst/>
          </a:prstGeom>
          <a:noFill/>
          <a:extLst>
            <a:ext uri="{909E8E84-426E-40DD-AFC4-6F175D3DCCD1}">
              <a14:hiddenFill xmlns:a14="http://schemas.microsoft.com/office/drawing/2010/main">
                <a:solidFill>
                  <a:srgbClr val="FFFFFF"/>
                </a:solidFill>
              </a14:hiddenFill>
            </a:ext>
          </a:extLst>
        </p:spPr>
      </p:pic>
      <p:sp>
        <p:nvSpPr>
          <p:cNvPr id="10" name="Content Placeholder 2">
            <a:extLst>
              <a:ext uri="{FF2B5EF4-FFF2-40B4-BE49-F238E27FC236}">
                <a16:creationId xmlns:a16="http://schemas.microsoft.com/office/drawing/2014/main" id="{B315A896-4354-BDEF-DA5D-2954BD27C19E}"/>
              </a:ext>
            </a:extLst>
          </p:cNvPr>
          <p:cNvSpPr>
            <a:spLocks noGrp="1"/>
          </p:cNvSpPr>
          <p:nvPr>
            <p:ph sz="half" idx="1"/>
          </p:nvPr>
        </p:nvSpPr>
        <p:spPr>
          <a:xfrm>
            <a:off x="480770" y="1642613"/>
            <a:ext cx="6512883" cy="4830814"/>
          </a:xfrm>
        </p:spPr>
        <p:txBody>
          <a:bodyPr/>
          <a:lstStyle/>
          <a:p>
            <a:pPr marL="0" indent="0">
              <a:buNone/>
            </a:pPr>
            <a:r>
              <a:rPr lang="en-US" sz="2400" dirty="0">
                <a:solidFill>
                  <a:srgbClr val="FF0000"/>
                </a:solidFill>
              </a:rPr>
              <a:t>Quick answer: </a:t>
            </a:r>
            <a:r>
              <a:rPr lang="en-US" sz="2400" dirty="0"/>
              <a:t>Assist in our Decision Making.</a:t>
            </a:r>
          </a:p>
          <a:p>
            <a:pPr marL="0" indent="0">
              <a:buNone/>
            </a:pPr>
            <a:r>
              <a:rPr lang="en-US" sz="2400" dirty="0">
                <a:solidFill>
                  <a:srgbClr val="FF0000"/>
                </a:solidFill>
              </a:rPr>
              <a:t>Example: </a:t>
            </a:r>
            <a:r>
              <a:rPr lang="en-US" sz="2400" dirty="0"/>
              <a:t>Inventory Replenishment</a:t>
            </a:r>
          </a:p>
          <a:p>
            <a:pPr marL="0" indent="0">
              <a:buNone/>
            </a:pPr>
            <a:endParaRPr lang="en-US" sz="2400" dirty="0"/>
          </a:p>
          <a:p>
            <a:pPr marL="0" indent="0">
              <a:buNone/>
            </a:pPr>
            <a:r>
              <a:rPr lang="en-US" sz="2400" dirty="0">
                <a:solidFill>
                  <a:srgbClr val="FF0000"/>
                </a:solidFill>
              </a:rPr>
              <a:t>But… </a:t>
            </a:r>
          </a:p>
          <a:p>
            <a:pPr marL="0" indent="0">
              <a:buNone/>
            </a:pPr>
            <a:r>
              <a:rPr lang="en-US" sz="2400" dirty="0"/>
              <a:t>What about our managers?</a:t>
            </a:r>
          </a:p>
          <a:p>
            <a:pPr marL="0" indent="0">
              <a:buNone/>
            </a:pPr>
            <a:r>
              <a:rPr lang="en-US" sz="2400" dirty="0"/>
              <a:t>What about our years of experience?</a:t>
            </a:r>
          </a:p>
          <a:p>
            <a:pPr marL="457200" indent="-457200">
              <a:buFont typeface="+mj-lt"/>
              <a:buAutoNum type="arabicPeriod"/>
            </a:pPr>
            <a:r>
              <a:rPr lang="en-US" sz="2400" dirty="0"/>
              <a:t>Biases &amp; Noises*</a:t>
            </a:r>
          </a:p>
        </p:txBody>
      </p:sp>
    </p:spTree>
    <p:extLst>
      <p:ext uri="{BB962C8B-B14F-4D97-AF65-F5344CB8AC3E}">
        <p14:creationId xmlns:p14="http://schemas.microsoft.com/office/powerpoint/2010/main" val="2954283532"/>
      </p:ext>
    </p:extLst>
  </p:cSld>
  <p:clrMapOvr>
    <a:masterClrMapping/>
  </p:clrMapOvr>
  <p:extLst>
    <p:ext uri="{6950BFC3-D8DA-4A85-94F7-54DA5524770B}">
      <p188:commentRel xmlns:p188="http://schemas.microsoft.com/office/powerpoint/2018/8/main" r:id="rId2"/>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26549-64C9-C739-DF93-7E95BE638CF1}"/>
              </a:ext>
            </a:extLst>
          </p:cNvPr>
          <p:cNvSpPr>
            <a:spLocks noGrp="1"/>
          </p:cNvSpPr>
          <p:nvPr>
            <p:ph type="title"/>
          </p:nvPr>
        </p:nvSpPr>
        <p:spPr/>
        <p:txBody>
          <a:bodyPr/>
          <a:lstStyle/>
          <a:p>
            <a:r>
              <a:rPr lang="en-US" dirty="0"/>
              <a:t>Why do we Consider Forecasting Systems?</a:t>
            </a:r>
            <a:endParaRPr lang="nl-BE" dirty="0"/>
          </a:p>
        </p:txBody>
      </p:sp>
      <p:sp>
        <p:nvSpPr>
          <p:cNvPr id="5" name="TextBox 4">
            <a:extLst>
              <a:ext uri="{FF2B5EF4-FFF2-40B4-BE49-F238E27FC236}">
                <a16:creationId xmlns:a16="http://schemas.microsoft.com/office/drawing/2014/main" id="{FCCB15CB-4CC7-A36D-05C2-5B78300FFAC6}"/>
              </a:ext>
            </a:extLst>
          </p:cNvPr>
          <p:cNvSpPr txBox="1"/>
          <p:nvPr/>
        </p:nvSpPr>
        <p:spPr>
          <a:xfrm>
            <a:off x="291139" y="6421605"/>
            <a:ext cx="9938083" cy="261610"/>
          </a:xfrm>
          <a:prstGeom prst="rect">
            <a:avLst/>
          </a:prstGeom>
          <a:noFill/>
        </p:spPr>
        <p:txBody>
          <a:bodyPr wrap="square" rtlCol="0">
            <a:spAutoFit/>
          </a:bodyPr>
          <a:lstStyle/>
          <a:p>
            <a:r>
              <a:rPr lang="nl-BE" sz="1100" b="0" i="0" dirty="0" err="1">
                <a:solidFill>
                  <a:srgbClr val="222222"/>
                </a:solidFill>
                <a:effectLst/>
                <a:latin typeface="Arial" panose="020B0604020202020204" pitchFamily="34" charset="0"/>
              </a:rPr>
              <a:t>Kahneman</a:t>
            </a:r>
            <a:r>
              <a:rPr lang="nl-BE" sz="1100" b="0" i="0" dirty="0">
                <a:solidFill>
                  <a:srgbClr val="222222"/>
                </a:solidFill>
                <a:effectLst/>
                <a:latin typeface="Arial" panose="020B0604020202020204" pitchFamily="34" charset="0"/>
              </a:rPr>
              <a:t>, Daniel, Olivier </a:t>
            </a:r>
            <a:r>
              <a:rPr lang="nl-BE" sz="1100" b="0" i="0" dirty="0" err="1">
                <a:solidFill>
                  <a:srgbClr val="222222"/>
                </a:solidFill>
                <a:effectLst/>
                <a:latin typeface="Arial" panose="020B0604020202020204" pitchFamily="34" charset="0"/>
              </a:rPr>
              <a:t>Sibony</a:t>
            </a:r>
            <a:r>
              <a:rPr lang="nl-BE" sz="1100" b="0" i="0" dirty="0">
                <a:solidFill>
                  <a:srgbClr val="222222"/>
                </a:solidFill>
                <a:effectLst/>
                <a:latin typeface="Arial" panose="020B0604020202020204" pitchFamily="34" charset="0"/>
              </a:rPr>
              <a:t>, </a:t>
            </a:r>
            <a:r>
              <a:rPr lang="nl-BE" sz="1100" b="0" i="0" dirty="0" err="1">
                <a:solidFill>
                  <a:srgbClr val="222222"/>
                </a:solidFill>
                <a:effectLst/>
                <a:latin typeface="Arial" panose="020B0604020202020204" pitchFamily="34" charset="0"/>
              </a:rPr>
              <a:t>and</a:t>
            </a:r>
            <a:r>
              <a:rPr lang="nl-BE" sz="1100" b="0" i="0" dirty="0">
                <a:solidFill>
                  <a:srgbClr val="222222"/>
                </a:solidFill>
                <a:effectLst/>
                <a:latin typeface="Arial" panose="020B0604020202020204" pitchFamily="34" charset="0"/>
              </a:rPr>
              <a:t> </a:t>
            </a:r>
            <a:r>
              <a:rPr lang="nl-BE" sz="1100" b="0" i="0" dirty="0" err="1">
                <a:solidFill>
                  <a:srgbClr val="222222"/>
                </a:solidFill>
                <a:effectLst/>
                <a:latin typeface="Arial" panose="020B0604020202020204" pitchFamily="34" charset="0"/>
              </a:rPr>
              <a:t>Cass</a:t>
            </a:r>
            <a:r>
              <a:rPr lang="nl-BE" sz="1100" b="0" i="0" dirty="0">
                <a:solidFill>
                  <a:srgbClr val="222222"/>
                </a:solidFill>
                <a:effectLst/>
                <a:latin typeface="Arial" panose="020B0604020202020204" pitchFamily="34" charset="0"/>
              </a:rPr>
              <a:t> R. </a:t>
            </a:r>
            <a:r>
              <a:rPr lang="nl-BE" sz="1100" b="0" i="0" dirty="0" err="1">
                <a:solidFill>
                  <a:srgbClr val="222222"/>
                </a:solidFill>
                <a:effectLst/>
                <a:latin typeface="Arial" panose="020B0604020202020204" pitchFamily="34" charset="0"/>
              </a:rPr>
              <a:t>Sunstein</a:t>
            </a:r>
            <a:r>
              <a:rPr lang="nl-BE" sz="1100" b="0" i="0" dirty="0">
                <a:solidFill>
                  <a:srgbClr val="222222"/>
                </a:solidFill>
                <a:effectLst/>
                <a:latin typeface="Arial" panose="020B0604020202020204" pitchFamily="34" charset="0"/>
              </a:rPr>
              <a:t>. </a:t>
            </a:r>
            <a:r>
              <a:rPr lang="nl-BE" sz="1100" b="0" i="1" dirty="0" err="1">
                <a:solidFill>
                  <a:srgbClr val="222222"/>
                </a:solidFill>
                <a:effectLst/>
                <a:latin typeface="Arial" panose="020B0604020202020204" pitchFamily="34" charset="0"/>
              </a:rPr>
              <a:t>Noise</a:t>
            </a:r>
            <a:r>
              <a:rPr lang="nl-BE" sz="1100" b="0" i="1" dirty="0">
                <a:solidFill>
                  <a:srgbClr val="222222"/>
                </a:solidFill>
                <a:effectLst/>
                <a:latin typeface="Arial" panose="020B0604020202020204" pitchFamily="34" charset="0"/>
              </a:rPr>
              <a:t>: a </a:t>
            </a:r>
            <a:r>
              <a:rPr lang="nl-BE" sz="1100" b="0" i="1" dirty="0" err="1">
                <a:solidFill>
                  <a:srgbClr val="222222"/>
                </a:solidFill>
                <a:effectLst/>
                <a:latin typeface="Arial" panose="020B0604020202020204" pitchFamily="34" charset="0"/>
              </a:rPr>
              <a:t>flaw</a:t>
            </a:r>
            <a:r>
              <a:rPr lang="nl-BE" sz="1100" b="0" i="1" dirty="0">
                <a:solidFill>
                  <a:srgbClr val="222222"/>
                </a:solidFill>
                <a:effectLst/>
                <a:latin typeface="Arial" panose="020B0604020202020204" pitchFamily="34" charset="0"/>
              </a:rPr>
              <a:t> in human </a:t>
            </a:r>
            <a:r>
              <a:rPr lang="nl-BE" sz="1100" b="0" i="1" dirty="0" err="1">
                <a:solidFill>
                  <a:srgbClr val="222222"/>
                </a:solidFill>
                <a:effectLst/>
                <a:latin typeface="Arial" panose="020B0604020202020204" pitchFamily="34" charset="0"/>
              </a:rPr>
              <a:t>judgment</a:t>
            </a:r>
            <a:r>
              <a:rPr lang="nl-BE" sz="1100" b="0" i="0" dirty="0">
                <a:solidFill>
                  <a:srgbClr val="222222"/>
                </a:solidFill>
                <a:effectLst/>
                <a:latin typeface="Arial" panose="020B0604020202020204" pitchFamily="34" charset="0"/>
              </a:rPr>
              <a:t>. </a:t>
            </a:r>
            <a:r>
              <a:rPr lang="nl-BE" sz="1100" b="0" i="0" dirty="0" err="1">
                <a:solidFill>
                  <a:srgbClr val="222222"/>
                </a:solidFill>
                <a:effectLst/>
                <a:latin typeface="Arial" panose="020B0604020202020204" pitchFamily="34" charset="0"/>
              </a:rPr>
              <a:t>Hachette</a:t>
            </a:r>
            <a:r>
              <a:rPr lang="nl-BE" sz="1100" b="0" i="0" dirty="0">
                <a:solidFill>
                  <a:srgbClr val="222222"/>
                </a:solidFill>
                <a:effectLst/>
                <a:latin typeface="Arial" panose="020B0604020202020204" pitchFamily="34" charset="0"/>
              </a:rPr>
              <a:t> UK, 2021.</a:t>
            </a:r>
            <a:endParaRPr lang="nl-BE" sz="1100" dirty="0"/>
          </a:p>
        </p:txBody>
      </p:sp>
      <p:sp>
        <p:nvSpPr>
          <p:cNvPr id="10" name="Content Placeholder 2">
            <a:extLst>
              <a:ext uri="{FF2B5EF4-FFF2-40B4-BE49-F238E27FC236}">
                <a16:creationId xmlns:a16="http://schemas.microsoft.com/office/drawing/2014/main" id="{B315A896-4354-BDEF-DA5D-2954BD27C19E}"/>
              </a:ext>
            </a:extLst>
          </p:cNvPr>
          <p:cNvSpPr>
            <a:spLocks noGrp="1"/>
          </p:cNvSpPr>
          <p:nvPr>
            <p:ph sz="half" idx="1"/>
          </p:nvPr>
        </p:nvSpPr>
        <p:spPr>
          <a:xfrm>
            <a:off x="480770" y="1642613"/>
            <a:ext cx="6512883" cy="4830814"/>
          </a:xfrm>
        </p:spPr>
        <p:txBody>
          <a:bodyPr/>
          <a:lstStyle/>
          <a:p>
            <a:pPr marL="0" indent="0">
              <a:buNone/>
            </a:pPr>
            <a:r>
              <a:rPr lang="en-US" sz="2400" dirty="0">
                <a:solidFill>
                  <a:srgbClr val="FF0000"/>
                </a:solidFill>
              </a:rPr>
              <a:t>Quick answer: </a:t>
            </a:r>
            <a:r>
              <a:rPr lang="en-US" sz="2400" dirty="0"/>
              <a:t>Assist in our Decision Making.</a:t>
            </a:r>
          </a:p>
          <a:p>
            <a:pPr marL="0" indent="0">
              <a:buNone/>
            </a:pPr>
            <a:r>
              <a:rPr lang="en-US" sz="2400" dirty="0">
                <a:solidFill>
                  <a:srgbClr val="FF0000"/>
                </a:solidFill>
              </a:rPr>
              <a:t>Example: </a:t>
            </a:r>
            <a:r>
              <a:rPr lang="en-US" sz="2400" dirty="0"/>
              <a:t>Inventory Replenishment</a:t>
            </a:r>
          </a:p>
          <a:p>
            <a:pPr marL="0" indent="0">
              <a:buNone/>
            </a:pPr>
            <a:endParaRPr lang="en-US" sz="2400" dirty="0"/>
          </a:p>
          <a:p>
            <a:pPr marL="0" indent="0">
              <a:buNone/>
            </a:pPr>
            <a:r>
              <a:rPr lang="en-US" sz="2400" dirty="0">
                <a:solidFill>
                  <a:srgbClr val="FF0000"/>
                </a:solidFill>
              </a:rPr>
              <a:t>But… </a:t>
            </a:r>
          </a:p>
          <a:p>
            <a:pPr marL="0" indent="0">
              <a:buNone/>
            </a:pPr>
            <a:r>
              <a:rPr lang="en-US" sz="2400" dirty="0"/>
              <a:t>What about our managers?</a:t>
            </a:r>
          </a:p>
          <a:p>
            <a:pPr marL="0" indent="0">
              <a:buNone/>
            </a:pPr>
            <a:r>
              <a:rPr lang="en-US" sz="2400" dirty="0"/>
              <a:t>What about our years of experience?</a:t>
            </a:r>
          </a:p>
          <a:p>
            <a:pPr marL="457200" indent="-457200">
              <a:buFont typeface="+mj-lt"/>
              <a:buAutoNum type="arabicPeriod"/>
            </a:pPr>
            <a:r>
              <a:rPr lang="en-US" sz="2400" dirty="0"/>
              <a:t>Biases &amp; Noises*</a:t>
            </a:r>
          </a:p>
        </p:txBody>
      </p:sp>
      <p:pic>
        <p:nvPicPr>
          <p:cNvPr id="3" name="Picture 4" descr="Noise by Daniel Kahneman, Olivier Sibony | Waterstones">
            <a:extLst>
              <a:ext uri="{FF2B5EF4-FFF2-40B4-BE49-F238E27FC236}">
                <a16:creationId xmlns:a16="http://schemas.microsoft.com/office/drawing/2014/main" id="{02562E80-32A2-5082-6263-D7E0B0F660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62061" y="1724684"/>
            <a:ext cx="2449965" cy="37576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0228430"/>
      </p:ext>
    </p:extLst>
  </p:cSld>
  <p:clrMapOvr>
    <a:masterClrMapping/>
  </p:clrMapOvr>
  <p:extLst>
    <p:ext uri="{6950BFC3-D8DA-4A85-94F7-54DA5524770B}">
      <p188:commentRel xmlns:p188="http://schemas.microsoft.com/office/powerpoint/2018/8/main" r:id="rId2"/>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26549-64C9-C739-DF93-7E95BE638CF1}"/>
              </a:ext>
            </a:extLst>
          </p:cNvPr>
          <p:cNvSpPr>
            <a:spLocks noGrp="1"/>
          </p:cNvSpPr>
          <p:nvPr>
            <p:ph type="title"/>
          </p:nvPr>
        </p:nvSpPr>
        <p:spPr/>
        <p:txBody>
          <a:bodyPr/>
          <a:lstStyle/>
          <a:p>
            <a:r>
              <a:rPr lang="en-US" dirty="0"/>
              <a:t>Why do we Consider Forecasting Systems?</a:t>
            </a:r>
            <a:endParaRPr lang="nl-BE" dirty="0"/>
          </a:p>
        </p:txBody>
      </p:sp>
      <p:pic>
        <p:nvPicPr>
          <p:cNvPr id="3074" name="Picture 2" descr="Δεν υπάρχει διαθέσιμη περιγραφή.">
            <a:extLst>
              <a:ext uri="{FF2B5EF4-FFF2-40B4-BE49-F238E27FC236}">
                <a16:creationId xmlns:a16="http://schemas.microsoft.com/office/drawing/2014/main" id="{1822B86C-412F-9E4F-B4CA-3F455DFF6F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8566" y="2377440"/>
            <a:ext cx="4887383" cy="261207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CCB15CB-4CC7-A36D-05C2-5B78300FFAC6}"/>
              </a:ext>
            </a:extLst>
          </p:cNvPr>
          <p:cNvSpPr txBox="1"/>
          <p:nvPr/>
        </p:nvSpPr>
        <p:spPr>
          <a:xfrm>
            <a:off x="291139" y="6421605"/>
            <a:ext cx="9938083" cy="261610"/>
          </a:xfrm>
          <a:prstGeom prst="rect">
            <a:avLst/>
          </a:prstGeom>
          <a:noFill/>
        </p:spPr>
        <p:txBody>
          <a:bodyPr wrap="square" rtlCol="0">
            <a:spAutoFit/>
          </a:bodyPr>
          <a:lstStyle/>
          <a:p>
            <a:r>
              <a:rPr lang="nl-BE" sz="1100" b="0" i="0" dirty="0" err="1">
                <a:solidFill>
                  <a:srgbClr val="222222"/>
                </a:solidFill>
                <a:effectLst/>
                <a:latin typeface="Arial" panose="020B0604020202020204" pitchFamily="34" charset="0"/>
              </a:rPr>
              <a:t>Kahneman</a:t>
            </a:r>
            <a:r>
              <a:rPr lang="nl-BE" sz="1100" b="0" i="0" dirty="0">
                <a:solidFill>
                  <a:srgbClr val="222222"/>
                </a:solidFill>
                <a:effectLst/>
                <a:latin typeface="Arial" panose="020B0604020202020204" pitchFamily="34" charset="0"/>
              </a:rPr>
              <a:t>, Daniel, Olivier </a:t>
            </a:r>
            <a:r>
              <a:rPr lang="nl-BE" sz="1100" b="0" i="0" dirty="0" err="1">
                <a:solidFill>
                  <a:srgbClr val="222222"/>
                </a:solidFill>
                <a:effectLst/>
                <a:latin typeface="Arial" panose="020B0604020202020204" pitchFamily="34" charset="0"/>
              </a:rPr>
              <a:t>Sibony</a:t>
            </a:r>
            <a:r>
              <a:rPr lang="nl-BE" sz="1100" b="0" i="0" dirty="0">
                <a:solidFill>
                  <a:srgbClr val="222222"/>
                </a:solidFill>
                <a:effectLst/>
                <a:latin typeface="Arial" panose="020B0604020202020204" pitchFamily="34" charset="0"/>
              </a:rPr>
              <a:t>, </a:t>
            </a:r>
            <a:r>
              <a:rPr lang="nl-BE" sz="1100" b="0" i="0" dirty="0" err="1">
                <a:solidFill>
                  <a:srgbClr val="222222"/>
                </a:solidFill>
                <a:effectLst/>
                <a:latin typeface="Arial" panose="020B0604020202020204" pitchFamily="34" charset="0"/>
              </a:rPr>
              <a:t>and</a:t>
            </a:r>
            <a:r>
              <a:rPr lang="nl-BE" sz="1100" b="0" i="0" dirty="0">
                <a:solidFill>
                  <a:srgbClr val="222222"/>
                </a:solidFill>
                <a:effectLst/>
                <a:latin typeface="Arial" panose="020B0604020202020204" pitchFamily="34" charset="0"/>
              </a:rPr>
              <a:t> </a:t>
            </a:r>
            <a:r>
              <a:rPr lang="nl-BE" sz="1100" b="0" i="0" dirty="0" err="1">
                <a:solidFill>
                  <a:srgbClr val="222222"/>
                </a:solidFill>
                <a:effectLst/>
                <a:latin typeface="Arial" panose="020B0604020202020204" pitchFamily="34" charset="0"/>
              </a:rPr>
              <a:t>Cass</a:t>
            </a:r>
            <a:r>
              <a:rPr lang="nl-BE" sz="1100" b="0" i="0" dirty="0">
                <a:solidFill>
                  <a:srgbClr val="222222"/>
                </a:solidFill>
                <a:effectLst/>
                <a:latin typeface="Arial" panose="020B0604020202020204" pitchFamily="34" charset="0"/>
              </a:rPr>
              <a:t> R. </a:t>
            </a:r>
            <a:r>
              <a:rPr lang="nl-BE" sz="1100" b="0" i="0" dirty="0" err="1">
                <a:solidFill>
                  <a:srgbClr val="222222"/>
                </a:solidFill>
                <a:effectLst/>
                <a:latin typeface="Arial" panose="020B0604020202020204" pitchFamily="34" charset="0"/>
              </a:rPr>
              <a:t>Sunstein</a:t>
            </a:r>
            <a:r>
              <a:rPr lang="nl-BE" sz="1100" b="0" i="0" dirty="0">
                <a:solidFill>
                  <a:srgbClr val="222222"/>
                </a:solidFill>
                <a:effectLst/>
                <a:latin typeface="Arial" panose="020B0604020202020204" pitchFamily="34" charset="0"/>
              </a:rPr>
              <a:t>. </a:t>
            </a:r>
            <a:r>
              <a:rPr lang="nl-BE" sz="1100" b="0" i="1" dirty="0" err="1">
                <a:solidFill>
                  <a:srgbClr val="222222"/>
                </a:solidFill>
                <a:effectLst/>
                <a:latin typeface="Arial" panose="020B0604020202020204" pitchFamily="34" charset="0"/>
              </a:rPr>
              <a:t>Noise</a:t>
            </a:r>
            <a:r>
              <a:rPr lang="nl-BE" sz="1100" b="0" i="1" dirty="0">
                <a:solidFill>
                  <a:srgbClr val="222222"/>
                </a:solidFill>
                <a:effectLst/>
                <a:latin typeface="Arial" panose="020B0604020202020204" pitchFamily="34" charset="0"/>
              </a:rPr>
              <a:t>: a </a:t>
            </a:r>
            <a:r>
              <a:rPr lang="nl-BE" sz="1100" b="0" i="1" dirty="0" err="1">
                <a:solidFill>
                  <a:srgbClr val="222222"/>
                </a:solidFill>
                <a:effectLst/>
                <a:latin typeface="Arial" panose="020B0604020202020204" pitchFamily="34" charset="0"/>
              </a:rPr>
              <a:t>flaw</a:t>
            </a:r>
            <a:r>
              <a:rPr lang="nl-BE" sz="1100" b="0" i="1" dirty="0">
                <a:solidFill>
                  <a:srgbClr val="222222"/>
                </a:solidFill>
                <a:effectLst/>
                <a:latin typeface="Arial" panose="020B0604020202020204" pitchFamily="34" charset="0"/>
              </a:rPr>
              <a:t> in human </a:t>
            </a:r>
            <a:r>
              <a:rPr lang="nl-BE" sz="1100" b="0" i="1" dirty="0" err="1">
                <a:solidFill>
                  <a:srgbClr val="222222"/>
                </a:solidFill>
                <a:effectLst/>
                <a:latin typeface="Arial" panose="020B0604020202020204" pitchFamily="34" charset="0"/>
              </a:rPr>
              <a:t>judgment</a:t>
            </a:r>
            <a:r>
              <a:rPr lang="nl-BE" sz="1100" b="0" i="0" dirty="0">
                <a:solidFill>
                  <a:srgbClr val="222222"/>
                </a:solidFill>
                <a:effectLst/>
                <a:latin typeface="Arial" panose="020B0604020202020204" pitchFamily="34" charset="0"/>
              </a:rPr>
              <a:t>. </a:t>
            </a:r>
            <a:r>
              <a:rPr lang="nl-BE" sz="1100" b="0" i="0" dirty="0" err="1">
                <a:solidFill>
                  <a:srgbClr val="222222"/>
                </a:solidFill>
                <a:effectLst/>
                <a:latin typeface="Arial" panose="020B0604020202020204" pitchFamily="34" charset="0"/>
              </a:rPr>
              <a:t>Hachette</a:t>
            </a:r>
            <a:r>
              <a:rPr lang="nl-BE" sz="1100" b="0" i="0" dirty="0">
                <a:solidFill>
                  <a:srgbClr val="222222"/>
                </a:solidFill>
                <a:effectLst/>
                <a:latin typeface="Arial" panose="020B0604020202020204" pitchFamily="34" charset="0"/>
              </a:rPr>
              <a:t> UK, 2021.</a:t>
            </a:r>
            <a:endParaRPr lang="nl-BE" sz="1100" dirty="0"/>
          </a:p>
        </p:txBody>
      </p:sp>
      <p:sp>
        <p:nvSpPr>
          <p:cNvPr id="10" name="Content Placeholder 2">
            <a:extLst>
              <a:ext uri="{FF2B5EF4-FFF2-40B4-BE49-F238E27FC236}">
                <a16:creationId xmlns:a16="http://schemas.microsoft.com/office/drawing/2014/main" id="{B315A896-4354-BDEF-DA5D-2954BD27C19E}"/>
              </a:ext>
            </a:extLst>
          </p:cNvPr>
          <p:cNvSpPr>
            <a:spLocks noGrp="1"/>
          </p:cNvSpPr>
          <p:nvPr>
            <p:ph sz="half" idx="1"/>
          </p:nvPr>
        </p:nvSpPr>
        <p:spPr>
          <a:xfrm>
            <a:off x="480770" y="1642613"/>
            <a:ext cx="6512883" cy="4830814"/>
          </a:xfrm>
        </p:spPr>
        <p:txBody>
          <a:bodyPr/>
          <a:lstStyle/>
          <a:p>
            <a:pPr marL="0" indent="0">
              <a:buNone/>
            </a:pPr>
            <a:r>
              <a:rPr lang="en-US" sz="2400" dirty="0">
                <a:solidFill>
                  <a:srgbClr val="FF0000"/>
                </a:solidFill>
              </a:rPr>
              <a:t>Quick answer: </a:t>
            </a:r>
            <a:r>
              <a:rPr lang="en-US" sz="2400" dirty="0"/>
              <a:t>Assist in our Decision Making.</a:t>
            </a:r>
          </a:p>
          <a:p>
            <a:pPr marL="0" indent="0">
              <a:buNone/>
            </a:pPr>
            <a:r>
              <a:rPr lang="en-US" sz="2400" dirty="0">
                <a:solidFill>
                  <a:srgbClr val="FF0000"/>
                </a:solidFill>
              </a:rPr>
              <a:t>Example: </a:t>
            </a:r>
            <a:r>
              <a:rPr lang="en-US" sz="2400" dirty="0"/>
              <a:t>Inventory Replenishment</a:t>
            </a:r>
          </a:p>
          <a:p>
            <a:pPr marL="0" indent="0">
              <a:buNone/>
            </a:pPr>
            <a:endParaRPr lang="en-US" sz="2400" dirty="0"/>
          </a:p>
          <a:p>
            <a:pPr marL="0" indent="0">
              <a:buNone/>
            </a:pPr>
            <a:r>
              <a:rPr lang="en-US" sz="2400" dirty="0">
                <a:solidFill>
                  <a:srgbClr val="FF0000"/>
                </a:solidFill>
              </a:rPr>
              <a:t>But… </a:t>
            </a:r>
          </a:p>
          <a:p>
            <a:pPr marL="0" indent="0">
              <a:buNone/>
            </a:pPr>
            <a:r>
              <a:rPr lang="en-US" sz="2400" dirty="0"/>
              <a:t>What about our managers?</a:t>
            </a:r>
          </a:p>
          <a:p>
            <a:pPr marL="0" indent="0">
              <a:buNone/>
            </a:pPr>
            <a:r>
              <a:rPr lang="en-US" sz="2400" dirty="0"/>
              <a:t>What about our years of experience?</a:t>
            </a:r>
          </a:p>
          <a:p>
            <a:pPr marL="457200" indent="-457200">
              <a:buFont typeface="+mj-lt"/>
              <a:buAutoNum type="arabicPeriod"/>
            </a:pPr>
            <a:r>
              <a:rPr lang="en-US" sz="2400" dirty="0"/>
              <a:t>Biases &amp; Noises*</a:t>
            </a:r>
          </a:p>
          <a:p>
            <a:pPr marL="457200" indent="-457200">
              <a:buFont typeface="+mj-lt"/>
              <a:buAutoNum type="arabicPeriod"/>
            </a:pPr>
            <a:r>
              <a:rPr lang="en-US" sz="2400" dirty="0"/>
              <a:t>Limited brain capacity</a:t>
            </a:r>
          </a:p>
        </p:txBody>
      </p:sp>
    </p:spTree>
    <p:extLst>
      <p:ext uri="{BB962C8B-B14F-4D97-AF65-F5344CB8AC3E}">
        <p14:creationId xmlns:p14="http://schemas.microsoft.com/office/powerpoint/2010/main" val="655938104"/>
      </p:ext>
    </p:extLst>
  </p:cSld>
  <p:clrMapOvr>
    <a:masterClrMapping/>
  </p:clrMapOvr>
  <p:extLst>
    <p:ext uri="{6950BFC3-D8DA-4A85-94F7-54DA5524770B}">
      <p188:commentRel xmlns:p188="http://schemas.microsoft.com/office/powerpoint/2018/8/main" r:id="rId2"/>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26549-64C9-C739-DF93-7E95BE638CF1}"/>
              </a:ext>
            </a:extLst>
          </p:cNvPr>
          <p:cNvSpPr>
            <a:spLocks noGrp="1"/>
          </p:cNvSpPr>
          <p:nvPr>
            <p:ph type="title"/>
          </p:nvPr>
        </p:nvSpPr>
        <p:spPr/>
        <p:txBody>
          <a:bodyPr/>
          <a:lstStyle/>
          <a:p>
            <a:r>
              <a:rPr lang="en-US" dirty="0"/>
              <a:t>Why do we Consider Forecasting Systems?</a:t>
            </a:r>
            <a:endParaRPr lang="nl-BE" dirty="0"/>
          </a:p>
        </p:txBody>
      </p:sp>
      <p:sp>
        <p:nvSpPr>
          <p:cNvPr id="5" name="TextBox 4">
            <a:extLst>
              <a:ext uri="{FF2B5EF4-FFF2-40B4-BE49-F238E27FC236}">
                <a16:creationId xmlns:a16="http://schemas.microsoft.com/office/drawing/2014/main" id="{FCCB15CB-4CC7-A36D-05C2-5B78300FFAC6}"/>
              </a:ext>
            </a:extLst>
          </p:cNvPr>
          <p:cNvSpPr txBox="1"/>
          <p:nvPr/>
        </p:nvSpPr>
        <p:spPr>
          <a:xfrm>
            <a:off x="291139" y="6421605"/>
            <a:ext cx="9938083" cy="261610"/>
          </a:xfrm>
          <a:prstGeom prst="rect">
            <a:avLst/>
          </a:prstGeom>
          <a:noFill/>
        </p:spPr>
        <p:txBody>
          <a:bodyPr wrap="square" rtlCol="0">
            <a:spAutoFit/>
          </a:bodyPr>
          <a:lstStyle/>
          <a:p>
            <a:r>
              <a:rPr lang="nl-BE" sz="1100" b="0" i="0" dirty="0" err="1">
                <a:solidFill>
                  <a:srgbClr val="222222"/>
                </a:solidFill>
                <a:effectLst/>
                <a:latin typeface="Arial" panose="020B0604020202020204" pitchFamily="34" charset="0"/>
              </a:rPr>
              <a:t>Kahneman</a:t>
            </a:r>
            <a:r>
              <a:rPr lang="nl-BE" sz="1100" b="0" i="0" dirty="0">
                <a:solidFill>
                  <a:srgbClr val="222222"/>
                </a:solidFill>
                <a:effectLst/>
                <a:latin typeface="Arial" panose="020B0604020202020204" pitchFamily="34" charset="0"/>
              </a:rPr>
              <a:t>, Daniel, Olivier </a:t>
            </a:r>
            <a:r>
              <a:rPr lang="nl-BE" sz="1100" b="0" i="0" dirty="0" err="1">
                <a:solidFill>
                  <a:srgbClr val="222222"/>
                </a:solidFill>
                <a:effectLst/>
                <a:latin typeface="Arial" panose="020B0604020202020204" pitchFamily="34" charset="0"/>
              </a:rPr>
              <a:t>Sibony</a:t>
            </a:r>
            <a:r>
              <a:rPr lang="nl-BE" sz="1100" b="0" i="0" dirty="0">
                <a:solidFill>
                  <a:srgbClr val="222222"/>
                </a:solidFill>
                <a:effectLst/>
                <a:latin typeface="Arial" panose="020B0604020202020204" pitchFamily="34" charset="0"/>
              </a:rPr>
              <a:t>, </a:t>
            </a:r>
            <a:r>
              <a:rPr lang="nl-BE" sz="1100" b="0" i="0" dirty="0" err="1">
                <a:solidFill>
                  <a:srgbClr val="222222"/>
                </a:solidFill>
                <a:effectLst/>
                <a:latin typeface="Arial" panose="020B0604020202020204" pitchFamily="34" charset="0"/>
              </a:rPr>
              <a:t>and</a:t>
            </a:r>
            <a:r>
              <a:rPr lang="nl-BE" sz="1100" b="0" i="0" dirty="0">
                <a:solidFill>
                  <a:srgbClr val="222222"/>
                </a:solidFill>
                <a:effectLst/>
                <a:latin typeface="Arial" panose="020B0604020202020204" pitchFamily="34" charset="0"/>
              </a:rPr>
              <a:t> </a:t>
            </a:r>
            <a:r>
              <a:rPr lang="nl-BE" sz="1100" b="0" i="0" dirty="0" err="1">
                <a:solidFill>
                  <a:srgbClr val="222222"/>
                </a:solidFill>
                <a:effectLst/>
                <a:latin typeface="Arial" panose="020B0604020202020204" pitchFamily="34" charset="0"/>
              </a:rPr>
              <a:t>Cass</a:t>
            </a:r>
            <a:r>
              <a:rPr lang="nl-BE" sz="1100" b="0" i="0" dirty="0">
                <a:solidFill>
                  <a:srgbClr val="222222"/>
                </a:solidFill>
                <a:effectLst/>
                <a:latin typeface="Arial" panose="020B0604020202020204" pitchFamily="34" charset="0"/>
              </a:rPr>
              <a:t> R. </a:t>
            </a:r>
            <a:r>
              <a:rPr lang="nl-BE" sz="1100" b="0" i="0" dirty="0" err="1">
                <a:solidFill>
                  <a:srgbClr val="222222"/>
                </a:solidFill>
                <a:effectLst/>
                <a:latin typeface="Arial" panose="020B0604020202020204" pitchFamily="34" charset="0"/>
              </a:rPr>
              <a:t>Sunstein</a:t>
            </a:r>
            <a:r>
              <a:rPr lang="nl-BE" sz="1100" b="0" i="0" dirty="0">
                <a:solidFill>
                  <a:srgbClr val="222222"/>
                </a:solidFill>
                <a:effectLst/>
                <a:latin typeface="Arial" panose="020B0604020202020204" pitchFamily="34" charset="0"/>
              </a:rPr>
              <a:t>. </a:t>
            </a:r>
            <a:r>
              <a:rPr lang="nl-BE" sz="1100" b="0" i="1" dirty="0" err="1">
                <a:solidFill>
                  <a:srgbClr val="222222"/>
                </a:solidFill>
                <a:effectLst/>
                <a:latin typeface="Arial" panose="020B0604020202020204" pitchFamily="34" charset="0"/>
              </a:rPr>
              <a:t>Noise</a:t>
            </a:r>
            <a:r>
              <a:rPr lang="nl-BE" sz="1100" b="0" i="1" dirty="0">
                <a:solidFill>
                  <a:srgbClr val="222222"/>
                </a:solidFill>
                <a:effectLst/>
                <a:latin typeface="Arial" panose="020B0604020202020204" pitchFamily="34" charset="0"/>
              </a:rPr>
              <a:t>: a </a:t>
            </a:r>
            <a:r>
              <a:rPr lang="nl-BE" sz="1100" b="0" i="1" dirty="0" err="1">
                <a:solidFill>
                  <a:srgbClr val="222222"/>
                </a:solidFill>
                <a:effectLst/>
                <a:latin typeface="Arial" panose="020B0604020202020204" pitchFamily="34" charset="0"/>
              </a:rPr>
              <a:t>flaw</a:t>
            </a:r>
            <a:r>
              <a:rPr lang="nl-BE" sz="1100" b="0" i="1" dirty="0">
                <a:solidFill>
                  <a:srgbClr val="222222"/>
                </a:solidFill>
                <a:effectLst/>
                <a:latin typeface="Arial" panose="020B0604020202020204" pitchFamily="34" charset="0"/>
              </a:rPr>
              <a:t> in human </a:t>
            </a:r>
            <a:r>
              <a:rPr lang="nl-BE" sz="1100" b="0" i="1" dirty="0" err="1">
                <a:solidFill>
                  <a:srgbClr val="222222"/>
                </a:solidFill>
                <a:effectLst/>
                <a:latin typeface="Arial" panose="020B0604020202020204" pitchFamily="34" charset="0"/>
              </a:rPr>
              <a:t>judgment</a:t>
            </a:r>
            <a:r>
              <a:rPr lang="nl-BE" sz="1100" b="0" i="0" dirty="0">
                <a:solidFill>
                  <a:srgbClr val="222222"/>
                </a:solidFill>
                <a:effectLst/>
                <a:latin typeface="Arial" panose="020B0604020202020204" pitchFamily="34" charset="0"/>
              </a:rPr>
              <a:t>. </a:t>
            </a:r>
            <a:r>
              <a:rPr lang="nl-BE" sz="1100" b="0" i="0" dirty="0" err="1">
                <a:solidFill>
                  <a:srgbClr val="222222"/>
                </a:solidFill>
                <a:effectLst/>
                <a:latin typeface="Arial" panose="020B0604020202020204" pitchFamily="34" charset="0"/>
              </a:rPr>
              <a:t>Hachette</a:t>
            </a:r>
            <a:r>
              <a:rPr lang="nl-BE" sz="1100" b="0" i="0" dirty="0">
                <a:solidFill>
                  <a:srgbClr val="222222"/>
                </a:solidFill>
                <a:effectLst/>
                <a:latin typeface="Arial" panose="020B0604020202020204" pitchFamily="34" charset="0"/>
              </a:rPr>
              <a:t> UK, 2021.</a:t>
            </a:r>
            <a:endParaRPr lang="nl-BE" sz="1100" dirty="0"/>
          </a:p>
        </p:txBody>
      </p:sp>
      <p:sp>
        <p:nvSpPr>
          <p:cNvPr id="10" name="Content Placeholder 2">
            <a:extLst>
              <a:ext uri="{FF2B5EF4-FFF2-40B4-BE49-F238E27FC236}">
                <a16:creationId xmlns:a16="http://schemas.microsoft.com/office/drawing/2014/main" id="{B315A896-4354-BDEF-DA5D-2954BD27C19E}"/>
              </a:ext>
            </a:extLst>
          </p:cNvPr>
          <p:cNvSpPr>
            <a:spLocks noGrp="1"/>
          </p:cNvSpPr>
          <p:nvPr>
            <p:ph sz="half" idx="1"/>
          </p:nvPr>
        </p:nvSpPr>
        <p:spPr>
          <a:xfrm>
            <a:off x="480770" y="1642613"/>
            <a:ext cx="6512883" cy="4830814"/>
          </a:xfrm>
        </p:spPr>
        <p:txBody>
          <a:bodyPr/>
          <a:lstStyle/>
          <a:p>
            <a:pPr marL="0" indent="0">
              <a:buNone/>
            </a:pPr>
            <a:r>
              <a:rPr lang="en-US" sz="2400" dirty="0">
                <a:solidFill>
                  <a:srgbClr val="FF0000"/>
                </a:solidFill>
              </a:rPr>
              <a:t>Quick answer: </a:t>
            </a:r>
            <a:r>
              <a:rPr lang="en-US" sz="2400" dirty="0"/>
              <a:t>Assist in our Decision Making.</a:t>
            </a:r>
          </a:p>
          <a:p>
            <a:pPr marL="0" indent="0">
              <a:buNone/>
            </a:pPr>
            <a:r>
              <a:rPr lang="en-US" sz="2400" dirty="0">
                <a:solidFill>
                  <a:srgbClr val="FF0000"/>
                </a:solidFill>
              </a:rPr>
              <a:t>Example: </a:t>
            </a:r>
            <a:r>
              <a:rPr lang="en-US" sz="2400" dirty="0"/>
              <a:t>Inventory Replenishment</a:t>
            </a:r>
          </a:p>
          <a:p>
            <a:pPr marL="0" indent="0">
              <a:buNone/>
            </a:pPr>
            <a:endParaRPr lang="en-US" sz="2400" dirty="0"/>
          </a:p>
          <a:p>
            <a:pPr marL="0" indent="0">
              <a:buNone/>
            </a:pPr>
            <a:r>
              <a:rPr lang="en-US" sz="2400" dirty="0">
                <a:solidFill>
                  <a:srgbClr val="FF0000"/>
                </a:solidFill>
              </a:rPr>
              <a:t>But… </a:t>
            </a:r>
          </a:p>
          <a:p>
            <a:pPr marL="0" indent="0">
              <a:buNone/>
            </a:pPr>
            <a:r>
              <a:rPr lang="en-US" sz="2400" dirty="0"/>
              <a:t>What about our managers?</a:t>
            </a:r>
          </a:p>
          <a:p>
            <a:pPr marL="0" indent="0">
              <a:buNone/>
            </a:pPr>
            <a:r>
              <a:rPr lang="en-US" sz="2400" dirty="0"/>
              <a:t>What about our years of experience?</a:t>
            </a:r>
          </a:p>
          <a:p>
            <a:pPr marL="457200" indent="-457200">
              <a:buFont typeface="+mj-lt"/>
              <a:buAutoNum type="arabicPeriod"/>
            </a:pPr>
            <a:r>
              <a:rPr lang="en-US" sz="2400" dirty="0"/>
              <a:t>Biases &amp; Noises*</a:t>
            </a:r>
          </a:p>
          <a:p>
            <a:pPr marL="457200" indent="-457200">
              <a:buFont typeface="+mj-lt"/>
              <a:buAutoNum type="arabicPeriod"/>
            </a:pPr>
            <a:r>
              <a:rPr lang="en-US" sz="2400" dirty="0"/>
              <a:t>Limited brain capacity</a:t>
            </a:r>
          </a:p>
        </p:txBody>
      </p:sp>
      <p:pic>
        <p:nvPicPr>
          <p:cNvPr id="3" name="Picture 2" descr="Δεν υπάρχει διαθέσιμη περιγραφή.">
            <a:extLst>
              <a:ext uri="{FF2B5EF4-FFF2-40B4-BE49-F238E27FC236}">
                <a16:creationId xmlns:a16="http://schemas.microsoft.com/office/drawing/2014/main" id="{F88A21CC-B71C-01B7-BACE-4B38A5FCCF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8554" y="1235987"/>
            <a:ext cx="4685443" cy="48308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7192766"/>
      </p:ext>
    </p:extLst>
  </p:cSld>
  <p:clrMapOvr>
    <a:masterClrMapping/>
  </p:clrMapOvr>
  <p:extLst>
    <p:ext uri="{6950BFC3-D8DA-4A85-94F7-54DA5524770B}">
      <p188:commentRel xmlns:p188="http://schemas.microsoft.com/office/powerpoint/2018/8/main" r:id="rId2"/>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87148-1374-F815-D859-693382052BE7}"/>
              </a:ext>
            </a:extLst>
          </p:cNvPr>
          <p:cNvSpPr>
            <a:spLocks noGrp="1"/>
          </p:cNvSpPr>
          <p:nvPr>
            <p:ph type="title"/>
          </p:nvPr>
        </p:nvSpPr>
        <p:spPr/>
        <p:txBody>
          <a:bodyPr/>
          <a:lstStyle/>
          <a:p>
            <a:r>
              <a:rPr lang="en-US" dirty="0"/>
              <a:t>What to Actually Forecast</a:t>
            </a:r>
            <a:endParaRPr lang="nl-BE" dirty="0"/>
          </a:p>
        </p:txBody>
      </p:sp>
      <p:sp>
        <p:nvSpPr>
          <p:cNvPr id="3" name="Content Placeholder 2">
            <a:extLst>
              <a:ext uri="{FF2B5EF4-FFF2-40B4-BE49-F238E27FC236}">
                <a16:creationId xmlns:a16="http://schemas.microsoft.com/office/drawing/2014/main" id="{B8060D18-9E44-CC52-12D4-21609E1A97E5}"/>
              </a:ext>
            </a:extLst>
          </p:cNvPr>
          <p:cNvSpPr>
            <a:spLocks noGrp="1"/>
          </p:cNvSpPr>
          <p:nvPr>
            <p:ph sz="half" idx="1"/>
          </p:nvPr>
        </p:nvSpPr>
        <p:spPr>
          <a:xfrm>
            <a:off x="490101" y="1451999"/>
            <a:ext cx="10671041" cy="526091"/>
          </a:xfrm>
        </p:spPr>
        <p:txBody>
          <a:bodyPr/>
          <a:lstStyle/>
          <a:p>
            <a:pPr marL="0" indent="0" algn="ctr">
              <a:buNone/>
            </a:pPr>
            <a:r>
              <a:rPr lang="en-US" u="sng" dirty="0"/>
              <a:t>Different types of forecasts for different organization decisions</a:t>
            </a:r>
            <a:endParaRPr lang="nl-BE" u="sng" dirty="0"/>
          </a:p>
        </p:txBody>
      </p:sp>
      <p:sp>
        <p:nvSpPr>
          <p:cNvPr id="4" name="TextBox 3">
            <a:extLst>
              <a:ext uri="{FF2B5EF4-FFF2-40B4-BE49-F238E27FC236}">
                <a16:creationId xmlns:a16="http://schemas.microsoft.com/office/drawing/2014/main" id="{B87A2FC8-C346-440E-2CDD-10D0E071A399}"/>
              </a:ext>
            </a:extLst>
          </p:cNvPr>
          <p:cNvSpPr txBox="1"/>
          <p:nvPr/>
        </p:nvSpPr>
        <p:spPr>
          <a:xfrm>
            <a:off x="1612736" y="2070095"/>
            <a:ext cx="4548430" cy="369332"/>
          </a:xfrm>
          <a:prstGeom prst="rect">
            <a:avLst/>
          </a:prstGeom>
          <a:noFill/>
        </p:spPr>
        <p:txBody>
          <a:bodyPr wrap="square" rtlCol="0">
            <a:noAutofit/>
          </a:bodyPr>
          <a:lstStyle/>
          <a:p>
            <a:r>
              <a:rPr lang="en-US" b="1" dirty="0">
                <a:solidFill>
                  <a:srgbClr val="FF0000"/>
                </a:solidFill>
              </a:rPr>
              <a:t>Strategic Forecasts</a:t>
            </a:r>
            <a:endParaRPr lang="nl-BE" b="1" dirty="0">
              <a:solidFill>
                <a:srgbClr val="FF0000"/>
              </a:solidFill>
            </a:endParaRPr>
          </a:p>
        </p:txBody>
      </p:sp>
      <p:sp>
        <p:nvSpPr>
          <p:cNvPr id="5" name="TextBox 4">
            <a:extLst>
              <a:ext uri="{FF2B5EF4-FFF2-40B4-BE49-F238E27FC236}">
                <a16:creationId xmlns:a16="http://schemas.microsoft.com/office/drawing/2014/main" id="{58336244-23C8-7207-4ADA-4375294E877D}"/>
              </a:ext>
            </a:extLst>
          </p:cNvPr>
          <p:cNvSpPr txBox="1"/>
          <p:nvPr/>
        </p:nvSpPr>
        <p:spPr>
          <a:xfrm>
            <a:off x="8305050" y="1978090"/>
            <a:ext cx="4296503" cy="4086809"/>
          </a:xfrm>
          <a:prstGeom prst="rect">
            <a:avLst/>
          </a:prstGeom>
          <a:noFill/>
        </p:spPr>
        <p:txBody>
          <a:bodyPr wrap="square" rtlCol="0">
            <a:noAutofit/>
          </a:bodyPr>
          <a:lstStyle/>
          <a:p>
            <a:r>
              <a:rPr lang="en-US" b="1" dirty="0">
                <a:solidFill>
                  <a:srgbClr val="FF0000"/>
                </a:solidFill>
              </a:rPr>
              <a:t>Operational Forecasts</a:t>
            </a:r>
            <a:endParaRPr lang="nl-BE" b="1" dirty="0">
              <a:solidFill>
                <a:srgbClr val="FF0000"/>
              </a:solidFill>
            </a:endParaRPr>
          </a:p>
        </p:txBody>
      </p:sp>
      <p:pic>
        <p:nvPicPr>
          <p:cNvPr id="6" name="Picture 2" descr="Δεν υπάρχει διαθέσιμη περιγραφή.">
            <a:extLst>
              <a:ext uri="{FF2B5EF4-FFF2-40B4-BE49-F238E27FC236}">
                <a16:creationId xmlns:a16="http://schemas.microsoft.com/office/drawing/2014/main" id="{6AF6FB15-78CD-EDE4-1EB9-02A80ACDC80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52426"/>
          <a:stretch/>
        </p:blipFill>
        <p:spPr bwMode="auto">
          <a:xfrm>
            <a:off x="6663374" y="2352144"/>
            <a:ext cx="5153383" cy="2527767"/>
          </a:xfrm>
          <a:prstGeom prst="rect">
            <a:avLst/>
          </a:prstGeom>
          <a:noFill/>
          <a:extLst>
            <a:ext uri="{909E8E84-426E-40DD-AFC4-6F175D3DCCD1}">
              <a14:hiddenFill xmlns:a14="http://schemas.microsoft.com/office/drawing/2010/main">
                <a:solidFill>
                  <a:srgbClr val="FFFFFF"/>
                </a:solidFill>
              </a14:hiddenFill>
            </a:ext>
          </a:extLst>
        </p:spPr>
      </p:pic>
      <p:pic>
        <p:nvPicPr>
          <p:cNvPr id="11266" name="Picture 2" descr="Δεν υπάρχει διαθέσιμη περιγραφή.">
            <a:extLst>
              <a:ext uri="{FF2B5EF4-FFF2-40B4-BE49-F238E27FC236}">
                <a16:creationId xmlns:a16="http://schemas.microsoft.com/office/drawing/2014/main" id="{AD73046C-8363-3EEC-909E-97A90A553F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862" y="2531433"/>
            <a:ext cx="4623334" cy="2256965"/>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a:extLst>
              <a:ext uri="{FF2B5EF4-FFF2-40B4-BE49-F238E27FC236}">
                <a16:creationId xmlns:a16="http://schemas.microsoft.com/office/drawing/2014/main" id="{D492A7F4-C0F7-C00C-8524-AC7AF752B5CD}"/>
              </a:ext>
            </a:extLst>
          </p:cNvPr>
          <p:cNvSpPr txBox="1">
            <a:spLocks/>
          </p:cNvSpPr>
          <p:nvPr/>
        </p:nvSpPr>
        <p:spPr>
          <a:xfrm>
            <a:off x="167766" y="5010539"/>
            <a:ext cx="4548430" cy="105436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dirty="0"/>
              <a:t>Small number of time series</a:t>
            </a:r>
          </a:p>
          <a:p>
            <a:r>
              <a:rPr lang="en-US" sz="1400" dirty="0"/>
              <a:t>Long Forecasting Horizon</a:t>
            </a:r>
          </a:p>
          <a:p>
            <a:r>
              <a:rPr lang="en-US" sz="1400" dirty="0"/>
              <a:t>Often no need for forecasting systems</a:t>
            </a:r>
          </a:p>
          <a:p>
            <a:r>
              <a:rPr lang="en-US" sz="1400" dirty="0"/>
              <a:t>E.g. Possible Expansion</a:t>
            </a:r>
            <a:endParaRPr lang="nl-BE" sz="1400" dirty="0"/>
          </a:p>
        </p:txBody>
      </p:sp>
      <p:sp>
        <p:nvSpPr>
          <p:cNvPr id="9" name="Content Placeholder 2">
            <a:extLst>
              <a:ext uri="{FF2B5EF4-FFF2-40B4-BE49-F238E27FC236}">
                <a16:creationId xmlns:a16="http://schemas.microsoft.com/office/drawing/2014/main" id="{87CFFC51-C75A-AF40-07C0-C740D7B243F7}"/>
              </a:ext>
            </a:extLst>
          </p:cNvPr>
          <p:cNvSpPr txBox="1">
            <a:spLocks/>
          </p:cNvSpPr>
          <p:nvPr/>
        </p:nvSpPr>
        <p:spPr>
          <a:xfrm>
            <a:off x="6612712" y="5010539"/>
            <a:ext cx="5274488" cy="123164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dirty="0"/>
              <a:t>Large number of time series</a:t>
            </a:r>
          </a:p>
          <a:p>
            <a:r>
              <a:rPr lang="en-US" sz="1400" dirty="0"/>
              <a:t>Short forecasting horizons</a:t>
            </a:r>
          </a:p>
          <a:p>
            <a:r>
              <a:rPr lang="en-US" sz="1400" dirty="0"/>
              <a:t>Forecasting systems &amp; high degree of automation is needed</a:t>
            </a:r>
          </a:p>
          <a:p>
            <a:r>
              <a:rPr lang="en-US" sz="1400" dirty="0"/>
              <a:t>E.g. Inventory Replenishment</a:t>
            </a:r>
            <a:endParaRPr lang="nl-BE" sz="1400" dirty="0"/>
          </a:p>
        </p:txBody>
      </p:sp>
      <p:sp>
        <p:nvSpPr>
          <p:cNvPr id="10" name="TextBox 9">
            <a:extLst>
              <a:ext uri="{FF2B5EF4-FFF2-40B4-BE49-F238E27FC236}">
                <a16:creationId xmlns:a16="http://schemas.microsoft.com/office/drawing/2014/main" id="{C520F66D-359D-89A0-66E6-871E82F6CAAE}"/>
              </a:ext>
            </a:extLst>
          </p:cNvPr>
          <p:cNvSpPr txBox="1"/>
          <p:nvPr/>
        </p:nvSpPr>
        <p:spPr>
          <a:xfrm>
            <a:off x="381574" y="6372808"/>
            <a:ext cx="9415569" cy="430887"/>
          </a:xfrm>
          <a:prstGeom prst="rect">
            <a:avLst/>
          </a:prstGeom>
          <a:noFill/>
        </p:spPr>
        <p:txBody>
          <a:bodyPr wrap="square" rtlCol="0">
            <a:spAutoFit/>
          </a:bodyPr>
          <a:lstStyle/>
          <a:p>
            <a:r>
              <a:rPr lang="en-US" sz="1050" b="0" i="0" dirty="0" err="1">
                <a:effectLst/>
                <a:latin typeface="Segoe UI Historic" panose="020B0502040204020203" pitchFamily="34" charset="0"/>
              </a:rPr>
              <a:t>Januschowski</a:t>
            </a:r>
            <a:r>
              <a:rPr lang="en-US" sz="1050" b="0" i="0" dirty="0">
                <a:effectLst/>
                <a:latin typeface="Segoe UI Historic" panose="020B0502040204020203" pitchFamily="34" charset="0"/>
              </a:rPr>
              <a:t>, Tim and Stephan </a:t>
            </a:r>
            <a:r>
              <a:rPr lang="en-US" sz="1050" b="0" i="0" dirty="0" err="1">
                <a:effectLst/>
                <a:latin typeface="Segoe UI Historic" panose="020B0502040204020203" pitchFamily="34" charset="0"/>
              </a:rPr>
              <a:t>Kolassa</a:t>
            </a:r>
            <a:r>
              <a:rPr lang="en-US" sz="1050" b="0" i="0" dirty="0">
                <a:effectLst/>
                <a:latin typeface="Segoe UI Historic" panose="020B0502040204020203" pitchFamily="34" charset="0"/>
              </a:rPr>
              <a:t> "A classification of business forecasting problems". Foresight the International Journal of Applied Forecasting. International Institute of Forecasters (2019). Issue 52</a:t>
            </a:r>
            <a:endParaRPr lang="nl-BE" sz="1050" dirty="0"/>
          </a:p>
        </p:txBody>
      </p:sp>
    </p:spTree>
    <p:extLst>
      <p:ext uri="{BB962C8B-B14F-4D97-AF65-F5344CB8AC3E}">
        <p14:creationId xmlns:p14="http://schemas.microsoft.com/office/powerpoint/2010/main" val="45957930"/>
      </p:ext>
    </p:extLst>
  </p:cSld>
  <p:clrMapOvr>
    <a:masterClrMapping/>
  </p:clrMapOvr>
  <p:extLst>
    <p:ext uri="{6950BFC3-D8DA-4A85-94F7-54DA5524770B}">
      <p188:commentRel xmlns:p188="http://schemas.microsoft.com/office/powerpoint/2018/8/main" r:id="rId2"/>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1213D67-6FCE-B855-37AF-88D02B828377}"/>
              </a:ext>
            </a:extLst>
          </p:cNvPr>
          <p:cNvPicPr>
            <a:picLocks noChangeAspect="1"/>
          </p:cNvPicPr>
          <p:nvPr/>
        </p:nvPicPr>
        <p:blipFill>
          <a:blip r:embed="rId3"/>
          <a:stretch>
            <a:fillRect/>
          </a:stretch>
        </p:blipFill>
        <p:spPr>
          <a:xfrm>
            <a:off x="6633114" y="421582"/>
            <a:ext cx="4993942" cy="2952678"/>
          </a:xfrm>
          <a:prstGeom prst="rect">
            <a:avLst/>
          </a:prstGeom>
        </p:spPr>
      </p:pic>
      <p:sp>
        <p:nvSpPr>
          <p:cNvPr id="2" name="Title 1">
            <a:extLst>
              <a:ext uri="{FF2B5EF4-FFF2-40B4-BE49-F238E27FC236}">
                <a16:creationId xmlns:a16="http://schemas.microsoft.com/office/drawing/2014/main" id="{5823D382-4494-E720-569B-ABFEFDE86265}"/>
              </a:ext>
            </a:extLst>
          </p:cNvPr>
          <p:cNvSpPr>
            <a:spLocks noGrp="1"/>
          </p:cNvSpPr>
          <p:nvPr>
            <p:ph type="title"/>
          </p:nvPr>
        </p:nvSpPr>
        <p:spPr/>
        <p:txBody>
          <a:bodyPr>
            <a:noAutofit/>
          </a:bodyPr>
          <a:lstStyle/>
          <a:p>
            <a:r>
              <a:rPr lang="en-US" sz="3600" dirty="0"/>
              <a:t>Modern Operational Forecasts:</a:t>
            </a:r>
            <a:br>
              <a:rPr lang="en-US" sz="3600" dirty="0"/>
            </a:br>
            <a:r>
              <a:rPr lang="en-US" sz="3600" dirty="0"/>
              <a:t>The missing key to the puzzle</a:t>
            </a:r>
            <a:endParaRPr lang="nl-BE" sz="3600" dirty="0"/>
          </a:p>
        </p:txBody>
      </p:sp>
      <p:sp>
        <p:nvSpPr>
          <p:cNvPr id="4" name="Rectangle 3">
            <a:extLst>
              <a:ext uri="{FF2B5EF4-FFF2-40B4-BE49-F238E27FC236}">
                <a16:creationId xmlns:a16="http://schemas.microsoft.com/office/drawing/2014/main" id="{AB074564-1CC0-8C9A-B830-FBF2BA540176}"/>
              </a:ext>
            </a:extLst>
          </p:cNvPr>
          <p:cNvSpPr/>
          <p:nvPr/>
        </p:nvSpPr>
        <p:spPr>
          <a:xfrm>
            <a:off x="6459385" y="1192348"/>
            <a:ext cx="1139595" cy="21819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25" name="Content Placeholder 24">
            <a:extLst>
              <a:ext uri="{FF2B5EF4-FFF2-40B4-BE49-F238E27FC236}">
                <a16:creationId xmlns:a16="http://schemas.microsoft.com/office/drawing/2014/main" id="{12BA699E-31B4-0907-91B2-49B7C0FD9525}"/>
              </a:ext>
            </a:extLst>
          </p:cNvPr>
          <p:cNvSpPr>
            <a:spLocks noGrp="1"/>
          </p:cNvSpPr>
          <p:nvPr>
            <p:ph sz="half" idx="1"/>
          </p:nvPr>
        </p:nvSpPr>
        <p:spPr/>
        <p:txBody>
          <a:bodyPr/>
          <a:lstStyle/>
          <a:p>
            <a:pPr marL="0" indent="0">
              <a:buNone/>
            </a:pPr>
            <a:r>
              <a:rPr lang="en-US" sz="2000" dirty="0">
                <a:solidFill>
                  <a:srgbClr val="FF0000"/>
                </a:solidFill>
              </a:rPr>
              <a:t>Local Learning:  </a:t>
            </a:r>
            <a:r>
              <a:rPr lang="en-US" sz="2000" dirty="0"/>
              <a:t>A model per time series</a:t>
            </a:r>
          </a:p>
          <a:p>
            <a:pPr marL="0" indent="0">
              <a:buNone/>
            </a:pPr>
            <a:r>
              <a:rPr lang="en-US" sz="2000" dirty="0"/>
              <a:t>Most conventional models.</a:t>
            </a:r>
          </a:p>
          <a:p>
            <a:pPr marL="457200" lvl="1" indent="0">
              <a:buNone/>
            </a:pPr>
            <a:endParaRPr lang="nl-BE" sz="1800" dirty="0">
              <a:sym typeface="Wingdings" panose="05000000000000000000" pitchFamily="2" charset="2"/>
            </a:endParaRPr>
          </a:p>
          <a:p>
            <a:pPr marL="0" indent="0">
              <a:buNone/>
            </a:pPr>
            <a:endParaRPr lang="nl-BE" sz="2000" dirty="0">
              <a:sym typeface="Wingdings" panose="05000000000000000000" pitchFamily="2" charset="2"/>
            </a:endParaRPr>
          </a:p>
          <a:p>
            <a:pPr marL="0" indent="0">
              <a:buNone/>
            </a:pPr>
            <a:endParaRPr lang="nl-BE" sz="1800" dirty="0">
              <a:sym typeface="Wingdings" panose="05000000000000000000" pitchFamily="2" charset="2"/>
            </a:endParaRPr>
          </a:p>
          <a:p>
            <a:pPr lvl="1"/>
            <a:endParaRPr lang="nl-BE" sz="1800" dirty="0">
              <a:sym typeface="Wingdings" panose="05000000000000000000" pitchFamily="2" charset="2"/>
            </a:endParaRPr>
          </a:p>
          <a:p>
            <a:pPr lvl="1"/>
            <a:endParaRPr lang="nl-BE" sz="1800" dirty="0"/>
          </a:p>
          <a:p>
            <a:pPr lvl="1"/>
            <a:endParaRPr lang="nl-BE" sz="1800" dirty="0"/>
          </a:p>
          <a:p>
            <a:pPr lvl="1"/>
            <a:endParaRPr lang="nl-BE" sz="1800" dirty="0"/>
          </a:p>
          <a:p>
            <a:pPr lvl="1"/>
            <a:endParaRPr lang="nl-BE" sz="1400" dirty="0"/>
          </a:p>
          <a:p>
            <a:pPr lvl="1"/>
            <a:endParaRPr lang="nl-BE" sz="1800" dirty="0"/>
          </a:p>
          <a:p>
            <a:endParaRPr lang="nl-BE" sz="2000" dirty="0"/>
          </a:p>
          <a:p>
            <a:endParaRPr lang="nl-BE" dirty="0"/>
          </a:p>
        </p:txBody>
      </p:sp>
      <p:sp>
        <p:nvSpPr>
          <p:cNvPr id="8" name="Rectangle 7">
            <a:extLst>
              <a:ext uri="{FF2B5EF4-FFF2-40B4-BE49-F238E27FC236}">
                <a16:creationId xmlns:a16="http://schemas.microsoft.com/office/drawing/2014/main" id="{A830DBD8-9CAB-1E14-1CB7-2A8E446D85A0}"/>
              </a:ext>
            </a:extLst>
          </p:cNvPr>
          <p:cNvSpPr/>
          <p:nvPr/>
        </p:nvSpPr>
        <p:spPr>
          <a:xfrm>
            <a:off x="7538684" y="1356538"/>
            <a:ext cx="1139595" cy="21819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9" name="TextBox 8">
            <a:extLst>
              <a:ext uri="{FF2B5EF4-FFF2-40B4-BE49-F238E27FC236}">
                <a16:creationId xmlns:a16="http://schemas.microsoft.com/office/drawing/2014/main" id="{530B3E2E-3AB3-3BF2-1ABC-C8483A91BB37}"/>
              </a:ext>
            </a:extLst>
          </p:cNvPr>
          <p:cNvSpPr txBox="1"/>
          <p:nvPr/>
        </p:nvSpPr>
        <p:spPr>
          <a:xfrm>
            <a:off x="161902" y="6374114"/>
            <a:ext cx="11161142" cy="400110"/>
          </a:xfrm>
          <a:prstGeom prst="rect">
            <a:avLst/>
          </a:prstGeom>
          <a:noFill/>
        </p:spPr>
        <p:txBody>
          <a:bodyPr wrap="square" rtlCol="0">
            <a:spAutoFit/>
          </a:bodyPr>
          <a:lstStyle/>
          <a:p>
            <a:r>
              <a:rPr lang="en-US" sz="1000" b="0" i="0" dirty="0">
                <a:solidFill>
                  <a:srgbClr val="222222"/>
                </a:solidFill>
                <a:effectLst/>
                <a:latin typeface="Arial" panose="020B0604020202020204" pitchFamily="34" charset="0"/>
              </a:rPr>
              <a:t>Montero-</a:t>
            </a:r>
            <a:r>
              <a:rPr lang="en-US" sz="1000" b="0" i="0" dirty="0" err="1">
                <a:solidFill>
                  <a:srgbClr val="222222"/>
                </a:solidFill>
                <a:effectLst/>
                <a:latin typeface="Arial" panose="020B0604020202020204" pitchFamily="34" charset="0"/>
              </a:rPr>
              <a:t>Manso</a:t>
            </a:r>
            <a:r>
              <a:rPr lang="en-US" sz="1000" b="0" i="0" dirty="0">
                <a:solidFill>
                  <a:srgbClr val="222222"/>
                </a:solidFill>
                <a:effectLst/>
                <a:latin typeface="Arial" panose="020B0604020202020204" pitchFamily="34" charset="0"/>
              </a:rPr>
              <a:t>, Pablo, and Rob J. Hyndman. "Principles and algorithms for forecasting groups of time series: Locality and globality." </a:t>
            </a:r>
            <a:r>
              <a:rPr lang="en-US" sz="1000" b="0" i="1" dirty="0">
                <a:solidFill>
                  <a:srgbClr val="222222"/>
                </a:solidFill>
                <a:effectLst/>
                <a:latin typeface="Arial" panose="020B0604020202020204" pitchFamily="34" charset="0"/>
              </a:rPr>
              <a:t>International Journal of Forecasting</a:t>
            </a:r>
            <a:r>
              <a:rPr lang="en-US" sz="1000" b="0" i="0" dirty="0">
                <a:solidFill>
                  <a:srgbClr val="222222"/>
                </a:solidFill>
                <a:effectLst/>
                <a:latin typeface="Arial" panose="020B0604020202020204" pitchFamily="34" charset="0"/>
              </a:rPr>
              <a:t> 37.4 (2021): 1632-1653.</a:t>
            </a:r>
          </a:p>
          <a:p>
            <a:r>
              <a:rPr lang="en-US" sz="1000" dirty="0" err="1">
                <a:solidFill>
                  <a:srgbClr val="222222"/>
                </a:solidFill>
                <a:latin typeface="Arial" panose="020B0604020202020204" pitchFamily="34" charset="0"/>
              </a:rPr>
              <a:t>Gasthaus</a:t>
            </a:r>
            <a:r>
              <a:rPr lang="en-US" sz="1000" dirty="0">
                <a:solidFill>
                  <a:srgbClr val="222222"/>
                </a:solidFill>
                <a:latin typeface="Arial" panose="020B0604020202020204" pitchFamily="34" charset="0"/>
              </a:rPr>
              <a:t>. Jan &amp; </a:t>
            </a:r>
            <a:r>
              <a:rPr lang="en-US" sz="1000" dirty="0" err="1">
                <a:solidFill>
                  <a:srgbClr val="222222"/>
                </a:solidFill>
                <a:latin typeface="Arial" panose="020B0604020202020204" pitchFamily="34" charset="0"/>
              </a:rPr>
              <a:t>Januschowski</a:t>
            </a:r>
            <a:r>
              <a:rPr lang="en-US" sz="1000" dirty="0">
                <a:solidFill>
                  <a:srgbClr val="222222"/>
                </a:solidFill>
                <a:latin typeface="Arial" panose="020B0604020202020204" pitchFamily="34" charset="0"/>
              </a:rPr>
              <a:t> , Tim. “Modern Forecasting in </a:t>
            </a:r>
            <a:r>
              <a:rPr lang="en-US" sz="1000" dirty="0" err="1">
                <a:solidFill>
                  <a:srgbClr val="222222"/>
                </a:solidFill>
                <a:latin typeface="Arial" panose="020B0604020202020204" pitchFamily="34" charset="0"/>
              </a:rPr>
              <a:t>Practise</a:t>
            </a:r>
            <a:r>
              <a:rPr lang="en-US" sz="1000" dirty="0">
                <a:solidFill>
                  <a:srgbClr val="222222"/>
                </a:solidFill>
                <a:latin typeface="Arial" panose="020B0604020202020204" pitchFamily="34" charset="0"/>
              </a:rPr>
              <a:t>, Session 1”, Sphere Online Course. URL: https://www.getsphere.com/cohorts/modern-forecasting-in-practice</a:t>
            </a:r>
            <a:endParaRPr lang="nl-BE" sz="1000" dirty="0"/>
          </a:p>
        </p:txBody>
      </p:sp>
      <p:sp>
        <p:nvSpPr>
          <p:cNvPr id="3" name="Freeform: Shape 2">
            <a:extLst>
              <a:ext uri="{FF2B5EF4-FFF2-40B4-BE49-F238E27FC236}">
                <a16:creationId xmlns:a16="http://schemas.microsoft.com/office/drawing/2014/main" id="{00DA9EAC-0D36-7468-3593-D43914EE1E72}"/>
              </a:ext>
            </a:extLst>
          </p:cNvPr>
          <p:cNvSpPr/>
          <p:nvPr/>
        </p:nvSpPr>
        <p:spPr>
          <a:xfrm>
            <a:off x="7275032" y="1189330"/>
            <a:ext cx="995354" cy="361149"/>
          </a:xfrm>
          <a:custGeom>
            <a:avLst/>
            <a:gdLst>
              <a:gd name="connsiteX0" fmla="*/ 965858 w 965858"/>
              <a:gd name="connsiteY0" fmla="*/ 78658 h 571733"/>
              <a:gd name="connsiteX1" fmla="*/ 779045 w 965858"/>
              <a:gd name="connsiteY1" fmla="*/ 501445 h 571733"/>
              <a:gd name="connsiteX2" fmla="*/ 326761 w 965858"/>
              <a:gd name="connsiteY2" fmla="*/ 560439 h 571733"/>
              <a:gd name="connsiteX3" fmla="*/ 31793 w 965858"/>
              <a:gd name="connsiteY3" fmla="*/ 383458 h 571733"/>
              <a:gd name="connsiteX4" fmla="*/ 21961 w 965858"/>
              <a:gd name="connsiteY4" fmla="*/ 0 h 571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5858" h="571733">
                <a:moveTo>
                  <a:pt x="965858" y="78658"/>
                </a:moveTo>
                <a:cubicBezTo>
                  <a:pt x="925709" y="249903"/>
                  <a:pt x="885561" y="421148"/>
                  <a:pt x="779045" y="501445"/>
                </a:cubicBezTo>
                <a:cubicBezTo>
                  <a:pt x="672529" y="581742"/>
                  <a:pt x="451303" y="580104"/>
                  <a:pt x="326761" y="560439"/>
                </a:cubicBezTo>
                <a:cubicBezTo>
                  <a:pt x="202219" y="540775"/>
                  <a:pt x="82593" y="476864"/>
                  <a:pt x="31793" y="383458"/>
                </a:cubicBezTo>
                <a:cubicBezTo>
                  <a:pt x="-19007" y="290052"/>
                  <a:pt x="1477" y="145026"/>
                  <a:pt x="21961" y="0"/>
                </a:cubicBezTo>
              </a:path>
            </a:pathLst>
          </a:custGeom>
          <a:noFill/>
          <a:ln w="19050">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5" name="TextBox 4">
            <a:extLst>
              <a:ext uri="{FF2B5EF4-FFF2-40B4-BE49-F238E27FC236}">
                <a16:creationId xmlns:a16="http://schemas.microsoft.com/office/drawing/2014/main" id="{B557EFB4-00F6-B936-3269-2C525D01B6F4}"/>
              </a:ext>
            </a:extLst>
          </p:cNvPr>
          <p:cNvSpPr txBox="1"/>
          <p:nvPr/>
        </p:nvSpPr>
        <p:spPr>
          <a:xfrm>
            <a:off x="7916499" y="259493"/>
            <a:ext cx="1213586" cy="307777"/>
          </a:xfrm>
          <a:prstGeom prst="rect">
            <a:avLst/>
          </a:prstGeom>
          <a:noFill/>
        </p:spPr>
        <p:txBody>
          <a:bodyPr wrap="square" rtlCol="0">
            <a:spAutoFit/>
          </a:bodyPr>
          <a:lstStyle/>
          <a:p>
            <a:r>
              <a:rPr lang="en-US" sz="1400" b="1" dirty="0">
                <a:solidFill>
                  <a:srgbClr val="FF1515"/>
                </a:solidFill>
              </a:rPr>
              <a:t>Time series A</a:t>
            </a:r>
            <a:endParaRPr lang="nl-BE" sz="1400" b="1" dirty="0">
              <a:solidFill>
                <a:srgbClr val="FF1515"/>
              </a:solidFill>
            </a:endParaRPr>
          </a:p>
        </p:txBody>
      </p:sp>
    </p:spTree>
    <p:extLst>
      <p:ext uri="{BB962C8B-B14F-4D97-AF65-F5344CB8AC3E}">
        <p14:creationId xmlns:p14="http://schemas.microsoft.com/office/powerpoint/2010/main" val="979612764"/>
      </p:ext>
    </p:extLst>
  </p:cSld>
  <p:clrMapOvr>
    <a:masterClrMapping/>
  </p:clrMapOvr>
  <p:extLst>
    <p:ext uri="{6950BFC3-D8DA-4A85-94F7-54DA5524770B}">
      <p188:commentRel xmlns:p188="http://schemas.microsoft.com/office/powerpoint/2018/8/main" r:id="rId2"/>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1213D67-6FCE-B855-37AF-88D02B828377}"/>
              </a:ext>
            </a:extLst>
          </p:cNvPr>
          <p:cNvPicPr>
            <a:picLocks noChangeAspect="1"/>
          </p:cNvPicPr>
          <p:nvPr/>
        </p:nvPicPr>
        <p:blipFill>
          <a:blip r:embed="rId3"/>
          <a:stretch>
            <a:fillRect/>
          </a:stretch>
        </p:blipFill>
        <p:spPr>
          <a:xfrm>
            <a:off x="6633114" y="421582"/>
            <a:ext cx="4993942" cy="2952678"/>
          </a:xfrm>
          <a:prstGeom prst="rect">
            <a:avLst/>
          </a:prstGeom>
        </p:spPr>
      </p:pic>
      <p:sp>
        <p:nvSpPr>
          <p:cNvPr id="2" name="Title 1">
            <a:extLst>
              <a:ext uri="{FF2B5EF4-FFF2-40B4-BE49-F238E27FC236}">
                <a16:creationId xmlns:a16="http://schemas.microsoft.com/office/drawing/2014/main" id="{5823D382-4494-E720-569B-ABFEFDE86265}"/>
              </a:ext>
            </a:extLst>
          </p:cNvPr>
          <p:cNvSpPr>
            <a:spLocks noGrp="1"/>
          </p:cNvSpPr>
          <p:nvPr>
            <p:ph type="title"/>
          </p:nvPr>
        </p:nvSpPr>
        <p:spPr/>
        <p:txBody>
          <a:bodyPr>
            <a:noAutofit/>
          </a:bodyPr>
          <a:lstStyle/>
          <a:p>
            <a:r>
              <a:rPr lang="en-US" sz="3600" dirty="0"/>
              <a:t>Modern Operational Forecasts:</a:t>
            </a:r>
            <a:br>
              <a:rPr lang="en-US" sz="3600" dirty="0"/>
            </a:br>
            <a:r>
              <a:rPr lang="en-US" sz="3600" dirty="0"/>
              <a:t>The missing key to the puzzle</a:t>
            </a:r>
            <a:endParaRPr lang="nl-BE" sz="3600" dirty="0"/>
          </a:p>
        </p:txBody>
      </p:sp>
      <p:sp>
        <p:nvSpPr>
          <p:cNvPr id="4" name="Rectangle 3">
            <a:extLst>
              <a:ext uri="{FF2B5EF4-FFF2-40B4-BE49-F238E27FC236}">
                <a16:creationId xmlns:a16="http://schemas.microsoft.com/office/drawing/2014/main" id="{AB074564-1CC0-8C9A-B830-FBF2BA540176}"/>
              </a:ext>
            </a:extLst>
          </p:cNvPr>
          <p:cNvSpPr/>
          <p:nvPr/>
        </p:nvSpPr>
        <p:spPr>
          <a:xfrm>
            <a:off x="6495886" y="1206027"/>
            <a:ext cx="1139595" cy="21819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25" name="Content Placeholder 24">
            <a:extLst>
              <a:ext uri="{FF2B5EF4-FFF2-40B4-BE49-F238E27FC236}">
                <a16:creationId xmlns:a16="http://schemas.microsoft.com/office/drawing/2014/main" id="{12BA699E-31B4-0907-91B2-49B7C0FD9525}"/>
              </a:ext>
            </a:extLst>
          </p:cNvPr>
          <p:cNvSpPr>
            <a:spLocks noGrp="1"/>
          </p:cNvSpPr>
          <p:nvPr>
            <p:ph sz="half" idx="1"/>
          </p:nvPr>
        </p:nvSpPr>
        <p:spPr/>
        <p:txBody>
          <a:bodyPr/>
          <a:lstStyle/>
          <a:p>
            <a:pPr marL="0" indent="0">
              <a:buNone/>
            </a:pPr>
            <a:r>
              <a:rPr lang="en-US" sz="2000" dirty="0">
                <a:solidFill>
                  <a:srgbClr val="FF0000"/>
                </a:solidFill>
              </a:rPr>
              <a:t>Local Learning:  </a:t>
            </a:r>
            <a:r>
              <a:rPr lang="en-US" sz="2000" dirty="0"/>
              <a:t>A model per time series</a:t>
            </a:r>
          </a:p>
          <a:p>
            <a:pPr marL="0" indent="0">
              <a:buNone/>
            </a:pPr>
            <a:r>
              <a:rPr lang="en-US" sz="2000" dirty="0"/>
              <a:t>Most conventional models.</a:t>
            </a:r>
          </a:p>
          <a:p>
            <a:r>
              <a:rPr lang="nl-BE" sz="2000" dirty="0" err="1"/>
              <a:t>Computational</a:t>
            </a:r>
            <a:r>
              <a:rPr lang="nl-BE" sz="2000" dirty="0"/>
              <a:t> issues </a:t>
            </a:r>
          </a:p>
          <a:p>
            <a:pPr lvl="1"/>
            <a:r>
              <a:rPr lang="nl-BE" sz="1800" dirty="0"/>
              <a:t>10000 </a:t>
            </a:r>
            <a:r>
              <a:rPr lang="nl-BE" sz="1800" dirty="0" err="1"/>
              <a:t>models</a:t>
            </a:r>
            <a:r>
              <a:rPr lang="nl-BE" sz="1800" dirty="0"/>
              <a:t> </a:t>
            </a:r>
            <a:r>
              <a:rPr lang="nl-BE" sz="1800" dirty="0" err="1"/>
              <a:t>for</a:t>
            </a:r>
            <a:r>
              <a:rPr lang="nl-BE" sz="1800" dirty="0"/>
              <a:t> 10000 time series?</a:t>
            </a:r>
          </a:p>
          <a:p>
            <a:r>
              <a:rPr lang="nl-BE" sz="2000" dirty="0" err="1"/>
              <a:t>Models</a:t>
            </a:r>
            <a:r>
              <a:rPr lang="nl-BE" sz="2000" dirty="0"/>
              <a:t> of </a:t>
            </a:r>
            <a:r>
              <a:rPr lang="nl-BE" sz="2000" dirty="0" err="1"/>
              <a:t>limited</a:t>
            </a:r>
            <a:r>
              <a:rPr lang="nl-BE" sz="2000" dirty="0"/>
              <a:t> </a:t>
            </a:r>
            <a:r>
              <a:rPr lang="nl-BE" sz="2000" dirty="0" err="1"/>
              <a:t>capacity</a:t>
            </a:r>
            <a:r>
              <a:rPr lang="nl-BE" sz="2000" dirty="0"/>
              <a:t>.</a:t>
            </a:r>
          </a:p>
          <a:p>
            <a:pPr lvl="1"/>
            <a:r>
              <a:rPr lang="nl-BE" sz="1800" dirty="0"/>
              <a:t>Most time series have </a:t>
            </a:r>
            <a:r>
              <a:rPr lang="nl-BE" sz="1800" dirty="0" err="1"/>
              <a:t>limited</a:t>
            </a:r>
            <a:r>
              <a:rPr lang="nl-BE" sz="1800" dirty="0"/>
              <a:t> </a:t>
            </a:r>
            <a:r>
              <a:rPr lang="nl-BE" sz="1800" dirty="0" err="1"/>
              <a:t>historical</a:t>
            </a:r>
            <a:r>
              <a:rPr lang="nl-BE" sz="1800" dirty="0"/>
              <a:t> </a:t>
            </a:r>
            <a:r>
              <a:rPr lang="nl-BE" sz="1800" dirty="0" err="1"/>
              <a:t>values</a:t>
            </a:r>
            <a:r>
              <a:rPr lang="nl-BE" sz="1800" dirty="0"/>
              <a:t> </a:t>
            </a:r>
            <a:r>
              <a:rPr lang="nl-BE" sz="1800" dirty="0" err="1"/>
              <a:t>to</a:t>
            </a:r>
            <a:r>
              <a:rPr lang="nl-BE" sz="1800" dirty="0"/>
              <a:t> fit a model</a:t>
            </a:r>
          </a:p>
          <a:p>
            <a:pPr lvl="1"/>
            <a:r>
              <a:rPr lang="nl-BE" sz="1800" dirty="0"/>
              <a:t>Limited data </a:t>
            </a:r>
            <a:r>
              <a:rPr lang="nl-BE" sz="1800" dirty="0">
                <a:sym typeface="Wingdings" panose="05000000000000000000" pitchFamily="2" charset="2"/>
              </a:rPr>
              <a:t> Limited </a:t>
            </a:r>
            <a:r>
              <a:rPr lang="nl-BE" sz="1800" dirty="0" err="1">
                <a:sym typeface="Wingdings" panose="05000000000000000000" pitchFamily="2" charset="2"/>
              </a:rPr>
              <a:t>number</a:t>
            </a:r>
            <a:r>
              <a:rPr lang="nl-BE" sz="1800" dirty="0">
                <a:sym typeface="Wingdings" panose="05000000000000000000" pitchFamily="2" charset="2"/>
              </a:rPr>
              <a:t> of parameters  “</a:t>
            </a:r>
            <a:r>
              <a:rPr lang="nl-BE" sz="1800" dirty="0" err="1">
                <a:sym typeface="Wingdings" panose="05000000000000000000" pitchFamily="2" charset="2"/>
              </a:rPr>
              <a:t>Simpler</a:t>
            </a:r>
            <a:r>
              <a:rPr lang="nl-BE" sz="1800" dirty="0">
                <a:sym typeface="Wingdings" panose="05000000000000000000" pitchFamily="2" charset="2"/>
              </a:rPr>
              <a:t>” </a:t>
            </a:r>
            <a:r>
              <a:rPr lang="nl-BE" sz="1800" dirty="0" err="1">
                <a:sym typeface="Wingdings" panose="05000000000000000000" pitchFamily="2" charset="2"/>
              </a:rPr>
              <a:t>Models</a:t>
            </a:r>
            <a:r>
              <a:rPr lang="nl-BE" sz="1800" dirty="0">
                <a:sym typeface="Wingdings" panose="05000000000000000000" pitchFamily="2" charset="2"/>
              </a:rPr>
              <a:t>.</a:t>
            </a:r>
          </a:p>
          <a:p>
            <a:pPr lvl="1"/>
            <a:endParaRPr lang="nl-BE" sz="1800" dirty="0">
              <a:sym typeface="Wingdings" panose="05000000000000000000" pitchFamily="2" charset="2"/>
            </a:endParaRPr>
          </a:p>
          <a:p>
            <a:pPr marL="0" indent="0">
              <a:buNone/>
            </a:pPr>
            <a:endParaRPr lang="nl-BE" sz="2000" dirty="0">
              <a:sym typeface="Wingdings" panose="05000000000000000000" pitchFamily="2" charset="2"/>
            </a:endParaRPr>
          </a:p>
          <a:p>
            <a:pPr marL="0" indent="0">
              <a:buNone/>
            </a:pPr>
            <a:endParaRPr lang="nl-BE" sz="1800" dirty="0">
              <a:sym typeface="Wingdings" panose="05000000000000000000" pitchFamily="2" charset="2"/>
            </a:endParaRPr>
          </a:p>
          <a:p>
            <a:pPr lvl="1"/>
            <a:endParaRPr lang="nl-BE" sz="1800" dirty="0">
              <a:sym typeface="Wingdings" panose="05000000000000000000" pitchFamily="2" charset="2"/>
            </a:endParaRPr>
          </a:p>
          <a:p>
            <a:pPr lvl="1"/>
            <a:endParaRPr lang="nl-BE" sz="1800" dirty="0"/>
          </a:p>
          <a:p>
            <a:pPr lvl="1"/>
            <a:endParaRPr lang="nl-BE" sz="1800" dirty="0"/>
          </a:p>
          <a:p>
            <a:pPr lvl="1"/>
            <a:endParaRPr lang="nl-BE" sz="1800" dirty="0"/>
          </a:p>
          <a:p>
            <a:pPr lvl="1"/>
            <a:endParaRPr lang="nl-BE" sz="1400" dirty="0"/>
          </a:p>
          <a:p>
            <a:pPr lvl="1"/>
            <a:endParaRPr lang="nl-BE" sz="1800" dirty="0"/>
          </a:p>
          <a:p>
            <a:endParaRPr lang="nl-BE" sz="2000" dirty="0"/>
          </a:p>
          <a:p>
            <a:endParaRPr lang="nl-BE" dirty="0"/>
          </a:p>
        </p:txBody>
      </p:sp>
      <p:sp>
        <p:nvSpPr>
          <p:cNvPr id="8" name="Rectangle 7">
            <a:extLst>
              <a:ext uri="{FF2B5EF4-FFF2-40B4-BE49-F238E27FC236}">
                <a16:creationId xmlns:a16="http://schemas.microsoft.com/office/drawing/2014/main" id="{A830DBD8-9CAB-1E14-1CB7-2A8E446D85A0}"/>
              </a:ext>
            </a:extLst>
          </p:cNvPr>
          <p:cNvSpPr/>
          <p:nvPr/>
        </p:nvSpPr>
        <p:spPr>
          <a:xfrm>
            <a:off x="7543909" y="1356538"/>
            <a:ext cx="1139595" cy="218191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9" name="TextBox 8">
            <a:extLst>
              <a:ext uri="{FF2B5EF4-FFF2-40B4-BE49-F238E27FC236}">
                <a16:creationId xmlns:a16="http://schemas.microsoft.com/office/drawing/2014/main" id="{530B3E2E-3AB3-3BF2-1ABC-C8483A91BB37}"/>
              </a:ext>
            </a:extLst>
          </p:cNvPr>
          <p:cNvSpPr txBox="1"/>
          <p:nvPr/>
        </p:nvSpPr>
        <p:spPr>
          <a:xfrm>
            <a:off x="161902" y="6374114"/>
            <a:ext cx="11161142" cy="400110"/>
          </a:xfrm>
          <a:prstGeom prst="rect">
            <a:avLst/>
          </a:prstGeom>
          <a:noFill/>
        </p:spPr>
        <p:txBody>
          <a:bodyPr wrap="square" rtlCol="0">
            <a:spAutoFit/>
          </a:bodyPr>
          <a:lstStyle/>
          <a:p>
            <a:r>
              <a:rPr lang="en-US" sz="1000" b="0" i="0" dirty="0">
                <a:solidFill>
                  <a:srgbClr val="222222"/>
                </a:solidFill>
                <a:effectLst/>
                <a:latin typeface="Arial" panose="020B0604020202020204" pitchFamily="34" charset="0"/>
              </a:rPr>
              <a:t>Montero-</a:t>
            </a:r>
            <a:r>
              <a:rPr lang="en-US" sz="1000" b="0" i="0" dirty="0" err="1">
                <a:solidFill>
                  <a:srgbClr val="222222"/>
                </a:solidFill>
                <a:effectLst/>
                <a:latin typeface="Arial" panose="020B0604020202020204" pitchFamily="34" charset="0"/>
              </a:rPr>
              <a:t>Manso</a:t>
            </a:r>
            <a:r>
              <a:rPr lang="en-US" sz="1000" b="0" i="0" dirty="0">
                <a:solidFill>
                  <a:srgbClr val="222222"/>
                </a:solidFill>
                <a:effectLst/>
                <a:latin typeface="Arial" panose="020B0604020202020204" pitchFamily="34" charset="0"/>
              </a:rPr>
              <a:t>, Pablo, and Rob J. Hyndman. "Principles and algorithms for forecasting groups of time series: Locality and globality." </a:t>
            </a:r>
            <a:r>
              <a:rPr lang="en-US" sz="1000" b="0" i="1" dirty="0">
                <a:solidFill>
                  <a:srgbClr val="222222"/>
                </a:solidFill>
                <a:effectLst/>
                <a:latin typeface="Arial" panose="020B0604020202020204" pitchFamily="34" charset="0"/>
              </a:rPr>
              <a:t>International Journal of Forecasting</a:t>
            </a:r>
            <a:r>
              <a:rPr lang="en-US" sz="1000" b="0" i="0" dirty="0">
                <a:solidFill>
                  <a:srgbClr val="222222"/>
                </a:solidFill>
                <a:effectLst/>
                <a:latin typeface="Arial" panose="020B0604020202020204" pitchFamily="34" charset="0"/>
              </a:rPr>
              <a:t> 37.4 (2021): 1632-1653.</a:t>
            </a:r>
          </a:p>
          <a:p>
            <a:r>
              <a:rPr lang="en-US" sz="1000" dirty="0" err="1">
                <a:solidFill>
                  <a:srgbClr val="222222"/>
                </a:solidFill>
                <a:latin typeface="Arial" panose="020B0604020202020204" pitchFamily="34" charset="0"/>
              </a:rPr>
              <a:t>Gasthaus</a:t>
            </a:r>
            <a:r>
              <a:rPr lang="en-US" sz="1000" dirty="0">
                <a:solidFill>
                  <a:srgbClr val="222222"/>
                </a:solidFill>
                <a:latin typeface="Arial" panose="020B0604020202020204" pitchFamily="34" charset="0"/>
              </a:rPr>
              <a:t>. Jan &amp; </a:t>
            </a:r>
            <a:r>
              <a:rPr lang="en-US" sz="1000" dirty="0" err="1">
                <a:solidFill>
                  <a:srgbClr val="222222"/>
                </a:solidFill>
                <a:latin typeface="Arial" panose="020B0604020202020204" pitchFamily="34" charset="0"/>
              </a:rPr>
              <a:t>Januschowski</a:t>
            </a:r>
            <a:r>
              <a:rPr lang="en-US" sz="1000" dirty="0">
                <a:solidFill>
                  <a:srgbClr val="222222"/>
                </a:solidFill>
                <a:latin typeface="Arial" panose="020B0604020202020204" pitchFamily="34" charset="0"/>
              </a:rPr>
              <a:t> , Tim. “Modern Forecasting in </a:t>
            </a:r>
            <a:r>
              <a:rPr lang="en-US" sz="1000" dirty="0" err="1">
                <a:solidFill>
                  <a:srgbClr val="222222"/>
                </a:solidFill>
                <a:latin typeface="Arial" panose="020B0604020202020204" pitchFamily="34" charset="0"/>
              </a:rPr>
              <a:t>Practise</a:t>
            </a:r>
            <a:r>
              <a:rPr lang="en-US" sz="1000" dirty="0">
                <a:solidFill>
                  <a:srgbClr val="222222"/>
                </a:solidFill>
                <a:latin typeface="Arial" panose="020B0604020202020204" pitchFamily="34" charset="0"/>
              </a:rPr>
              <a:t>, Session 1”, Sphere Online Course. URL: https://www.getsphere.com/cohorts/modern-forecasting-in-practice</a:t>
            </a:r>
            <a:endParaRPr lang="nl-BE" sz="1000" dirty="0"/>
          </a:p>
        </p:txBody>
      </p:sp>
      <p:sp>
        <p:nvSpPr>
          <p:cNvPr id="23" name="Freeform: Shape 22">
            <a:extLst>
              <a:ext uri="{FF2B5EF4-FFF2-40B4-BE49-F238E27FC236}">
                <a16:creationId xmlns:a16="http://schemas.microsoft.com/office/drawing/2014/main" id="{DF20420B-DF5B-6FDF-8C54-623BCC072207}"/>
              </a:ext>
            </a:extLst>
          </p:cNvPr>
          <p:cNvSpPr/>
          <p:nvPr/>
        </p:nvSpPr>
        <p:spPr>
          <a:xfrm>
            <a:off x="7275032" y="1189330"/>
            <a:ext cx="995354" cy="361149"/>
          </a:xfrm>
          <a:custGeom>
            <a:avLst/>
            <a:gdLst>
              <a:gd name="connsiteX0" fmla="*/ 965858 w 965858"/>
              <a:gd name="connsiteY0" fmla="*/ 78658 h 571733"/>
              <a:gd name="connsiteX1" fmla="*/ 779045 w 965858"/>
              <a:gd name="connsiteY1" fmla="*/ 501445 h 571733"/>
              <a:gd name="connsiteX2" fmla="*/ 326761 w 965858"/>
              <a:gd name="connsiteY2" fmla="*/ 560439 h 571733"/>
              <a:gd name="connsiteX3" fmla="*/ 31793 w 965858"/>
              <a:gd name="connsiteY3" fmla="*/ 383458 h 571733"/>
              <a:gd name="connsiteX4" fmla="*/ 21961 w 965858"/>
              <a:gd name="connsiteY4" fmla="*/ 0 h 571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5858" h="571733">
                <a:moveTo>
                  <a:pt x="965858" y="78658"/>
                </a:moveTo>
                <a:cubicBezTo>
                  <a:pt x="925709" y="249903"/>
                  <a:pt x="885561" y="421148"/>
                  <a:pt x="779045" y="501445"/>
                </a:cubicBezTo>
                <a:cubicBezTo>
                  <a:pt x="672529" y="581742"/>
                  <a:pt x="451303" y="580104"/>
                  <a:pt x="326761" y="560439"/>
                </a:cubicBezTo>
                <a:cubicBezTo>
                  <a:pt x="202219" y="540775"/>
                  <a:pt x="82593" y="476864"/>
                  <a:pt x="31793" y="383458"/>
                </a:cubicBezTo>
                <a:cubicBezTo>
                  <a:pt x="-19007" y="290052"/>
                  <a:pt x="1477" y="145026"/>
                  <a:pt x="21961" y="0"/>
                </a:cubicBezTo>
              </a:path>
            </a:pathLst>
          </a:custGeom>
          <a:noFill/>
          <a:ln w="19050">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6" name="TextBox 25">
            <a:extLst>
              <a:ext uri="{FF2B5EF4-FFF2-40B4-BE49-F238E27FC236}">
                <a16:creationId xmlns:a16="http://schemas.microsoft.com/office/drawing/2014/main" id="{E9AEF009-E6D2-3FC2-28D9-514CF95FB8A1}"/>
              </a:ext>
            </a:extLst>
          </p:cNvPr>
          <p:cNvSpPr txBox="1"/>
          <p:nvPr/>
        </p:nvSpPr>
        <p:spPr>
          <a:xfrm>
            <a:off x="7916499" y="259493"/>
            <a:ext cx="1213586" cy="307777"/>
          </a:xfrm>
          <a:prstGeom prst="rect">
            <a:avLst/>
          </a:prstGeom>
          <a:noFill/>
        </p:spPr>
        <p:txBody>
          <a:bodyPr wrap="square" rtlCol="0">
            <a:spAutoFit/>
          </a:bodyPr>
          <a:lstStyle/>
          <a:p>
            <a:r>
              <a:rPr lang="en-US" sz="1400" b="1" dirty="0">
                <a:solidFill>
                  <a:srgbClr val="FF1515"/>
                </a:solidFill>
              </a:rPr>
              <a:t>Time series A</a:t>
            </a:r>
            <a:endParaRPr lang="nl-BE" sz="1400" b="1" dirty="0">
              <a:solidFill>
                <a:srgbClr val="FF1515"/>
              </a:solidFill>
            </a:endParaRPr>
          </a:p>
        </p:txBody>
      </p:sp>
    </p:spTree>
    <p:extLst>
      <p:ext uri="{BB962C8B-B14F-4D97-AF65-F5344CB8AC3E}">
        <p14:creationId xmlns:p14="http://schemas.microsoft.com/office/powerpoint/2010/main" val="2714512401"/>
      </p:ext>
    </p:extLst>
  </p:cSld>
  <p:clrMapOvr>
    <a:masterClrMapping/>
  </p:clrMapOvr>
  <p:extLst>
    <p:ext uri="{6950BFC3-D8DA-4A85-94F7-54DA5524770B}">
      <p188:commentRel xmlns:p188="http://schemas.microsoft.com/office/powerpoint/2018/8/main" r:id="rId2"/>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3D382-4494-E720-569B-ABFEFDE86265}"/>
              </a:ext>
            </a:extLst>
          </p:cNvPr>
          <p:cNvSpPr>
            <a:spLocks noGrp="1"/>
          </p:cNvSpPr>
          <p:nvPr>
            <p:ph type="title"/>
          </p:nvPr>
        </p:nvSpPr>
        <p:spPr/>
        <p:txBody>
          <a:bodyPr>
            <a:noAutofit/>
          </a:bodyPr>
          <a:lstStyle/>
          <a:p>
            <a:r>
              <a:rPr lang="en-US" sz="3600" dirty="0"/>
              <a:t>Modern Operational Forecasts:</a:t>
            </a:r>
            <a:br>
              <a:rPr lang="en-US" sz="3600" dirty="0"/>
            </a:br>
            <a:r>
              <a:rPr lang="en-US" sz="3600" dirty="0"/>
              <a:t>The missing key to the puzzle</a:t>
            </a:r>
            <a:endParaRPr lang="nl-BE" sz="3600" dirty="0"/>
          </a:p>
        </p:txBody>
      </p:sp>
      <p:sp>
        <p:nvSpPr>
          <p:cNvPr id="5" name="TextBox 4">
            <a:extLst>
              <a:ext uri="{FF2B5EF4-FFF2-40B4-BE49-F238E27FC236}">
                <a16:creationId xmlns:a16="http://schemas.microsoft.com/office/drawing/2014/main" id="{69BCBA80-B83A-5724-434D-6C310902BB66}"/>
              </a:ext>
            </a:extLst>
          </p:cNvPr>
          <p:cNvSpPr txBox="1"/>
          <p:nvPr/>
        </p:nvSpPr>
        <p:spPr>
          <a:xfrm>
            <a:off x="9294031" y="3263357"/>
            <a:ext cx="1213586" cy="307777"/>
          </a:xfrm>
          <a:prstGeom prst="rect">
            <a:avLst/>
          </a:prstGeom>
          <a:noFill/>
        </p:spPr>
        <p:txBody>
          <a:bodyPr wrap="square" rtlCol="0">
            <a:spAutoFit/>
          </a:bodyPr>
          <a:lstStyle/>
          <a:p>
            <a:r>
              <a:rPr lang="en-US" sz="1400" b="1" dirty="0">
                <a:solidFill>
                  <a:srgbClr val="FF1515"/>
                </a:solidFill>
              </a:rPr>
              <a:t>Time series A</a:t>
            </a:r>
            <a:endParaRPr lang="nl-BE" sz="1400" b="1" dirty="0">
              <a:solidFill>
                <a:srgbClr val="FF1515"/>
              </a:solidFill>
            </a:endParaRPr>
          </a:p>
        </p:txBody>
      </p:sp>
      <p:pic>
        <p:nvPicPr>
          <p:cNvPr id="6" name="Picture 5">
            <a:extLst>
              <a:ext uri="{FF2B5EF4-FFF2-40B4-BE49-F238E27FC236}">
                <a16:creationId xmlns:a16="http://schemas.microsoft.com/office/drawing/2014/main" id="{E0FE5DB7-833C-01F1-C082-1C6E3973C74F}"/>
              </a:ext>
            </a:extLst>
          </p:cNvPr>
          <p:cNvPicPr>
            <a:picLocks noChangeAspect="1"/>
          </p:cNvPicPr>
          <p:nvPr/>
        </p:nvPicPr>
        <p:blipFill>
          <a:blip r:embed="rId3"/>
          <a:stretch>
            <a:fillRect/>
          </a:stretch>
        </p:blipFill>
        <p:spPr>
          <a:xfrm>
            <a:off x="9368022" y="3499340"/>
            <a:ext cx="2562225" cy="2581275"/>
          </a:xfrm>
          <a:prstGeom prst="rect">
            <a:avLst/>
          </a:prstGeom>
        </p:spPr>
      </p:pic>
      <p:sp>
        <p:nvSpPr>
          <p:cNvPr id="8" name="TextBox 7">
            <a:extLst>
              <a:ext uri="{FF2B5EF4-FFF2-40B4-BE49-F238E27FC236}">
                <a16:creationId xmlns:a16="http://schemas.microsoft.com/office/drawing/2014/main" id="{ACFD6EB3-0C60-ADAD-7E97-BC3C23A78DF4}"/>
              </a:ext>
            </a:extLst>
          </p:cNvPr>
          <p:cNvSpPr txBox="1"/>
          <p:nvPr/>
        </p:nvSpPr>
        <p:spPr>
          <a:xfrm>
            <a:off x="9613413" y="3519512"/>
            <a:ext cx="1213586" cy="307777"/>
          </a:xfrm>
          <a:prstGeom prst="rect">
            <a:avLst/>
          </a:prstGeom>
          <a:noFill/>
        </p:spPr>
        <p:txBody>
          <a:bodyPr wrap="square" rtlCol="0">
            <a:spAutoFit/>
          </a:bodyPr>
          <a:lstStyle/>
          <a:p>
            <a:r>
              <a:rPr lang="en-US" sz="1400" b="1" dirty="0">
                <a:solidFill>
                  <a:srgbClr val="FF1515"/>
                </a:solidFill>
              </a:rPr>
              <a:t>Time series B</a:t>
            </a:r>
            <a:endParaRPr lang="nl-BE" sz="1400" b="1" dirty="0">
              <a:solidFill>
                <a:srgbClr val="FF1515"/>
              </a:solidFill>
            </a:endParaRPr>
          </a:p>
        </p:txBody>
      </p:sp>
      <p:sp>
        <p:nvSpPr>
          <p:cNvPr id="9" name="TextBox 8">
            <a:extLst>
              <a:ext uri="{FF2B5EF4-FFF2-40B4-BE49-F238E27FC236}">
                <a16:creationId xmlns:a16="http://schemas.microsoft.com/office/drawing/2014/main" id="{B64E6E83-DF75-E3CD-F2D1-66F796CEA3B5}"/>
              </a:ext>
            </a:extLst>
          </p:cNvPr>
          <p:cNvSpPr txBox="1"/>
          <p:nvPr/>
        </p:nvSpPr>
        <p:spPr>
          <a:xfrm>
            <a:off x="9858804" y="3833123"/>
            <a:ext cx="1213586" cy="307777"/>
          </a:xfrm>
          <a:prstGeom prst="rect">
            <a:avLst/>
          </a:prstGeom>
          <a:noFill/>
        </p:spPr>
        <p:txBody>
          <a:bodyPr wrap="square" rtlCol="0">
            <a:spAutoFit/>
          </a:bodyPr>
          <a:lstStyle/>
          <a:p>
            <a:r>
              <a:rPr lang="en-US" sz="1400" b="1" dirty="0">
                <a:solidFill>
                  <a:srgbClr val="FF1515"/>
                </a:solidFill>
              </a:rPr>
              <a:t>Time series C</a:t>
            </a:r>
            <a:endParaRPr lang="nl-BE" sz="1400" b="1" dirty="0">
              <a:solidFill>
                <a:srgbClr val="FF1515"/>
              </a:solidFill>
            </a:endParaRPr>
          </a:p>
        </p:txBody>
      </p:sp>
      <p:sp>
        <p:nvSpPr>
          <p:cNvPr id="10" name="TextBox 9">
            <a:extLst>
              <a:ext uri="{FF2B5EF4-FFF2-40B4-BE49-F238E27FC236}">
                <a16:creationId xmlns:a16="http://schemas.microsoft.com/office/drawing/2014/main" id="{4934B006-0CD4-E1EA-979B-CD6059014BCC}"/>
              </a:ext>
            </a:extLst>
          </p:cNvPr>
          <p:cNvSpPr txBox="1"/>
          <p:nvPr/>
        </p:nvSpPr>
        <p:spPr>
          <a:xfrm>
            <a:off x="10109458" y="4109452"/>
            <a:ext cx="1213586" cy="307777"/>
          </a:xfrm>
          <a:prstGeom prst="rect">
            <a:avLst/>
          </a:prstGeom>
          <a:noFill/>
        </p:spPr>
        <p:txBody>
          <a:bodyPr wrap="square" rtlCol="0">
            <a:spAutoFit/>
          </a:bodyPr>
          <a:lstStyle/>
          <a:p>
            <a:r>
              <a:rPr lang="en-US" sz="1400" b="1" dirty="0">
                <a:solidFill>
                  <a:srgbClr val="FF1515"/>
                </a:solidFill>
              </a:rPr>
              <a:t>Time series D</a:t>
            </a:r>
            <a:endParaRPr lang="nl-BE" sz="1400" b="1" dirty="0">
              <a:solidFill>
                <a:srgbClr val="FF1515"/>
              </a:solidFill>
            </a:endParaRPr>
          </a:p>
        </p:txBody>
      </p:sp>
      <p:sp>
        <p:nvSpPr>
          <p:cNvPr id="11" name="TextBox 10">
            <a:extLst>
              <a:ext uri="{FF2B5EF4-FFF2-40B4-BE49-F238E27FC236}">
                <a16:creationId xmlns:a16="http://schemas.microsoft.com/office/drawing/2014/main" id="{0E7030FF-A070-63DB-72B0-A5BEC0E9E303}"/>
              </a:ext>
            </a:extLst>
          </p:cNvPr>
          <p:cNvSpPr txBox="1"/>
          <p:nvPr/>
        </p:nvSpPr>
        <p:spPr>
          <a:xfrm>
            <a:off x="10413470" y="4392144"/>
            <a:ext cx="1213586" cy="307777"/>
          </a:xfrm>
          <a:prstGeom prst="rect">
            <a:avLst/>
          </a:prstGeom>
          <a:noFill/>
        </p:spPr>
        <p:txBody>
          <a:bodyPr wrap="square" rtlCol="0">
            <a:spAutoFit/>
          </a:bodyPr>
          <a:lstStyle/>
          <a:p>
            <a:r>
              <a:rPr lang="en-US" sz="1400" b="1" dirty="0">
                <a:solidFill>
                  <a:srgbClr val="FF1515"/>
                </a:solidFill>
              </a:rPr>
              <a:t>Time series E</a:t>
            </a:r>
            <a:endParaRPr lang="nl-BE" sz="1400" b="1" dirty="0">
              <a:solidFill>
                <a:srgbClr val="FF1515"/>
              </a:solidFill>
            </a:endParaRPr>
          </a:p>
        </p:txBody>
      </p:sp>
      <p:cxnSp>
        <p:nvCxnSpPr>
          <p:cNvPr id="12" name="Straight Arrow Connector 11">
            <a:extLst>
              <a:ext uri="{FF2B5EF4-FFF2-40B4-BE49-F238E27FC236}">
                <a16:creationId xmlns:a16="http://schemas.microsoft.com/office/drawing/2014/main" id="{3F29C201-9D73-E411-D9D6-2FF8F03496EB}"/>
              </a:ext>
            </a:extLst>
          </p:cNvPr>
          <p:cNvCxnSpPr>
            <a:cxnSpLocks/>
          </p:cNvCxnSpPr>
          <p:nvPr/>
        </p:nvCxnSpPr>
        <p:spPr>
          <a:xfrm>
            <a:off x="10649134" y="5824958"/>
            <a:ext cx="1192585"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482E239C-8D7A-44E2-A6FC-9907566783DF}"/>
              </a:ext>
            </a:extLst>
          </p:cNvPr>
          <p:cNvSpPr txBox="1"/>
          <p:nvPr/>
        </p:nvSpPr>
        <p:spPr>
          <a:xfrm>
            <a:off x="10892101" y="5550781"/>
            <a:ext cx="1213586" cy="307777"/>
          </a:xfrm>
          <a:prstGeom prst="rect">
            <a:avLst/>
          </a:prstGeom>
          <a:noFill/>
        </p:spPr>
        <p:txBody>
          <a:bodyPr wrap="square" rtlCol="0">
            <a:spAutoFit/>
          </a:bodyPr>
          <a:lstStyle/>
          <a:p>
            <a:r>
              <a:rPr lang="en-US" sz="1400" b="1" dirty="0">
                <a:solidFill>
                  <a:schemeClr val="tx1">
                    <a:lumMod val="85000"/>
                    <a:lumOff val="15000"/>
                  </a:schemeClr>
                </a:solidFill>
              </a:rPr>
              <a:t>Length</a:t>
            </a:r>
            <a:endParaRPr lang="nl-BE" sz="1400" b="1" dirty="0">
              <a:solidFill>
                <a:schemeClr val="tx1">
                  <a:lumMod val="85000"/>
                  <a:lumOff val="15000"/>
                </a:schemeClr>
              </a:solidFill>
            </a:endParaRPr>
          </a:p>
        </p:txBody>
      </p:sp>
      <p:cxnSp>
        <p:nvCxnSpPr>
          <p:cNvPr id="14" name="Straight Arrow Connector 13">
            <a:extLst>
              <a:ext uri="{FF2B5EF4-FFF2-40B4-BE49-F238E27FC236}">
                <a16:creationId xmlns:a16="http://schemas.microsoft.com/office/drawing/2014/main" id="{04051791-371C-BC38-CF89-D03BD7B49054}"/>
              </a:ext>
            </a:extLst>
          </p:cNvPr>
          <p:cNvCxnSpPr>
            <a:cxnSpLocks/>
          </p:cNvCxnSpPr>
          <p:nvPr/>
        </p:nvCxnSpPr>
        <p:spPr>
          <a:xfrm>
            <a:off x="9043516" y="4916789"/>
            <a:ext cx="1065942" cy="1178016"/>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422B30BB-C376-4882-B37B-7B2072A1E884}"/>
              </a:ext>
            </a:extLst>
          </p:cNvPr>
          <p:cNvSpPr txBox="1"/>
          <p:nvPr/>
        </p:nvSpPr>
        <p:spPr>
          <a:xfrm rot="2828075">
            <a:off x="9246921" y="5441838"/>
            <a:ext cx="1213586" cy="307777"/>
          </a:xfrm>
          <a:prstGeom prst="rect">
            <a:avLst/>
          </a:prstGeom>
          <a:noFill/>
        </p:spPr>
        <p:txBody>
          <a:bodyPr wrap="square" rtlCol="0">
            <a:spAutoFit/>
          </a:bodyPr>
          <a:lstStyle/>
          <a:p>
            <a:r>
              <a:rPr lang="en-US" sz="1400" b="1" dirty="0">
                <a:solidFill>
                  <a:schemeClr val="tx1">
                    <a:lumMod val="85000"/>
                    <a:lumOff val="15000"/>
                  </a:schemeClr>
                </a:solidFill>
              </a:rPr>
              <a:t>Width</a:t>
            </a:r>
            <a:endParaRPr lang="nl-BE" sz="1400" b="1" dirty="0">
              <a:solidFill>
                <a:schemeClr val="tx1">
                  <a:lumMod val="85000"/>
                  <a:lumOff val="15000"/>
                </a:schemeClr>
              </a:solidFill>
            </a:endParaRPr>
          </a:p>
        </p:txBody>
      </p:sp>
      <p:pic>
        <p:nvPicPr>
          <p:cNvPr id="16" name="Picture 15">
            <a:extLst>
              <a:ext uri="{FF2B5EF4-FFF2-40B4-BE49-F238E27FC236}">
                <a16:creationId xmlns:a16="http://schemas.microsoft.com/office/drawing/2014/main" id="{D83BA338-5EA5-8258-F41D-B00ED0114B99}"/>
              </a:ext>
            </a:extLst>
          </p:cNvPr>
          <p:cNvPicPr>
            <a:picLocks noChangeAspect="1"/>
          </p:cNvPicPr>
          <p:nvPr/>
        </p:nvPicPr>
        <p:blipFill>
          <a:blip r:embed="rId4"/>
          <a:stretch>
            <a:fillRect/>
          </a:stretch>
        </p:blipFill>
        <p:spPr>
          <a:xfrm>
            <a:off x="6633114" y="421582"/>
            <a:ext cx="4993942" cy="2952678"/>
          </a:xfrm>
          <a:prstGeom prst="rect">
            <a:avLst/>
          </a:prstGeom>
        </p:spPr>
      </p:pic>
      <p:sp>
        <p:nvSpPr>
          <p:cNvPr id="17" name="Content Placeholder 24">
            <a:extLst>
              <a:ext uri="{FF2B5EF4-FFF2-40B4-BE49-F238E27FC236}">
                <a16:creationId xmlns:a16="http://schemas.microsoft.com/office/drawing/2014/main" id="{E41F545F-CF96-8503-EB92-B8B3867C4CE5}"/>
              </a:ext>
            </a:extLst>
          </p:cNvPr>
          <p:cNvSpPr>
            <a:spLocks noGrp="1"/>
          </p:cNvSpPr>
          <p:nvPr>
            <p:ph sz="half" idx="1"/>
          </p:nvPr>
        </p:nvSpPr>
        <p:spPr>
          <a:xfrm>
            <a:off x="490101" y="1451999"/>
            <a:ext cx="10671041" cy="4830814"/>
          </a:xfrm>
        </p:spPr>
        <p:txBody>
          <a:bodyPr/>
          <a:lstStyle/>
          <a:p>
            <a:pPr marL="0" indent="0">
              <a:buNone/>
            </a:pPr>
            <a:r>
              <a:rPr lang="en-US" sz="2000" dirty="0">
                <a:solidFill>
                  <a:srgbClr val="FF0000"/>
                </a:solidFill>
              </a:rPr>
              <a:t>Local Learning:  </a:t>
            </a:r>
            <a:r>
              <a:rPr lang="en-US" sz="2000" dirty="0"/>
              <a:t>A model per time series</a:t>
            </a:r>
          </a:p>
          <a:p>
            <a:pPr marL="0" indent="0">
              <a:buNone/>
            </a:pPr>
            <a:r>
              <a:rPr lang="en-US" sz="2000" dirty="0"/>
              <a:t>Most conventional models.</a:t>
            </a:r>
          </a:p>
          <a:p>
            <a:r>
              <a:rPr lang="nl-BE" sz="2000" dirty="0" err="1"/>
              <a:t>Computational</a:t>
            </a:r>
            <a:r>
              <a:rPr lang="nl-BE" sz="2000" dirty="0"/>
              <a:t> issues </a:t>
            </a:r>
          </a:p>
          <a:p>
            <a:pPr lvl="1"/>
            <a:r>
              <a:rPr lang="nl-BE" sz="1800" dirty="0"/>
              <a:t>10000 </a:t>
            </a:r>
            <a:r>
              <a:rPr lang="nl-BE" sz="1800" dirty="0" err="1"/>
              <a:t>models</a:t>
            </a:r>
            <a:r>
              <a:rPr lang="nl-BE" sz="1800" dirty="0"/>
              <a:t> </a:t>
            </a:r>
            <a:r>
              <a:rPr lang="nl-BE" sz="1800" dirty="0" err="1"/>
              <a:t>for</a:t>
            </a:r>
            <a:r>
              <a:rPr lang="nl-BE" sz="1800" dirty="0"/>
              <a:t> 10000 time series?</a:t>
            </a:r>
          </a:p>
          <a:p>
            <a:r>
              <a:rPr lang="nl-BE" sz="2000" dirty="0" err="1"/>
              <a:t>Models</a:t>
            </a:r>
            <a:r>
              <a:rPr lang="nl-BE" sz="2000" dirty="0"/>
              <a:t> of </a:t>
            </a:r>
            <a:r>
              <a:rPr lang="nl-BE" sz="2000" dirty="0" err="1"/>
              <a:t>limited</a:t>
            </a:r>
            <a:r>
              <a:rPr lang="nl-BE" sz="2000" dirty="0"/>
              <a:t> </a:t>
            </a:r>
            <a:r>
              <a:rPr lang="nl-BE" sz="2000" dirty="0" err="1"/>
              <a:t>capacity</a:t>
            </a:r>
            <a:r>
              <a:rPr lang="nl-BE" sz="2000" dirty="0"/>
              <a:t>.</a:t>
            </a:r>
          </a:p>
          <a:p>
            <a:pPr lvl="1"/>
            <a:r>
              <a:rPr lang="nl-BE" sz="1800" dirty="0"/>
              <a:t>Most time series have </a:t>
            </a:r>
            <a:r>
              <a:rPr lang="nl-BE" sz="1800" dirty="0" err="1"/>
              <a:t>limited</a:t>
            </a:r>
            <a:r>
              <a:rPr lang="nl-BE" sz="1800" dirty="0"/>
              <a:t> </a:t>
            </a:r>
            <a:r>
              <a:rPr lang="nl-BE" sz="1800" dirty="0" err="1"/>
              <a:t>historical</a:t>
            </a:r>
            <a:r>
              <a:rPr lang="nl-BE" sz="1800" dirty="0"/>
              <a:t> </a:t>
            </a:r>
            <a:r>
              <a:rPr lang="nl-BE" sz="1800" dirty="0" err="1"/>
              <a:t>values</a:t>
            </a:r>
            <a:r>
              <a:rPr lang="nl-BE" sz="1800" dirty="0"/>
              <a:t> </a:t>
            </a:r>
            <a:r>
              <a:rPr lang="nl-BE" sz="1800" dirty="0" err="1"/>
              <a:t>to</a:t>
            </a:r>
            <a:r>
              <a:rPr lang="nl-BE" sz="1800" dirty="0"/>
              <a:t> fit a model</a:t>
            </a:r>
          </a:p>
          <a:p>
            <a:pPr lvl="1"/>
            <a:r>
              <a:rPr lang="nl-BE" sz="1800" dirty="0"/>
              <a:t>Limited data </a:t>
            </a:r>
            <a:r>
              <a:rPr lang="nl-BE" sz="1800" dirty="0">
                <a:sym typeface="Wingdings" panose="05000000000000000000" pitchFamily="2" charset="2"/>
              </a:rPr>
              <a:t> Limited </a:t>
            </a:r>
            <a:r>
              <a:rPr lang="nl-BE" sz="1800" dirty="0" err="1">
                <a:sym typeface="Wingdings" panose="05000000000000000000" pitchFamily="2" charset="2"/>
              </a:rPr>
              <a:t>number</a:t>
            </a:r>
            <a:r>
              <a:rPr lang="nl-BE" sz="1800" dirty="0">
                <a:sym typeface="Wingdings" panose="05000000000000000000" pitchFamily="2" charset="2"/>
              </a:rPr>
              <a:t> of parameters  “</a:t>
            </a:r>
            <a:r>
              <a:rPr lang="nl-BE" sz="1800" dirty="0" err="1">
                <a:sym typeface="Wingdings" panose="05000000000000000000" pitchFamily="2" charset="2"/>
              </a:rPr>
              <a:t>Simpler</a:t>
            </a:r>
            <a:r>
              <a:rPr lang="nl-BE" sz="1800" dirty="0">
                <a:sym typeface="Wingdings" panose="05000000000000000000" pitchFamily="2" charset="2"/>
              </a:rPr>
              <a:t>” </a:t>
            </a:r>
            <a:r>
              <a:rPr lang="nl-BE" sz="1800" dirty="0" err="1">
                <a:sym typeface="Wingdings" panose="05000000000000000000" pitchFamily="2" charset="2"/>
              </a:rPr>
              <a:t>Models</a:t>
            </a:r>
            <a:r>
              <a:rPr lang="nl-BE" sz="1800" dirty="0">
                <a:sym typeface="Wingdings" panose="05000000000000000000" pitchFamily="2" charset="2"/>
              </a:rPr>
              <a:t>.</a:t>
            </a:r>
          </a:p>
          <a:p>
            <a:pPr lvl="1"/>
            <a:endParaRPr lang="nl-BE" sz="1800" dirty="0">
              <a:sym typeface="Wingdings" panose="05000000000000000000" pitchFamily="2" charset="2"/>
            </a:endParaRPr>
          </a:p>
          <a:p>
            <a:pPr marL="0" indent="0">
              <a:buNone/>
            </a:pPr>
            <a:r>
              <a:rPr lang="nl-BE" sz="2000" dirty="0">
                <a:solidFill>
                  <a:srgbClr val="FF0000"/>
                </a:solidFill>
                <a:sym typeface="Wingdings" panose="05000000000000000000" pitchFamily="2" charset="2"/>
              </a:rPr>
              <a:t>Global Learning: </a:t>
            </a:r>
            <a:r>
              <a:rPr lang="nl-BE" sz="2000" dirty="0">
                <a:sym typeface="Wingdings" panose="05000000000000000000" pitchFamily="2" charset="2"/>
              </a:rPr>
              <a:t>A </a:t>
            </a:r>
            <a:r>
              <a:rPr lang="nl-BE" sz="2000" dirty="0" err="1">
                <a:sym typeface="Wingdings" panose="05000000000000000000" pitchFamily="2" charset="2"/>
              </a:rPr>
              <a:t>paradigm</a:t>
            </a:r>
            <a:r>
              <a:rPr lang="nl-BE" sz="2000" dirty="0">
                <a:sym typeface="Wingdings" panose="05000000000000000000" pitchFamily="2" charset="2"/>
              </a:rPr>
              <a:t> shift.</a:t>
            </a:r>
          </a:p>
          <a:p>
            <a:r>
              <a:rPr lang="nl-BE" sz="2000" dirty="0" err="1">
                <a:sym typeface="Wingdings" panose="05000000000000000000" pitchFamily="2" charset="2"/>
              </a:rPr>
              <a:t>Increase</a:t>
            </a:r>
            <a:r>
              <a:rPr lang="nl-BE" sz="2000" dirty="0">
                <a:sym typeface="Wingdings" panose="05000000000000000000" pitchFamily="2" charset="2"/>
              </a:rPr>
              <a:t> </a:t>
            </a:r>
            <a:r>
              <a:rPr lang="nl-BE" sz="2000" dirty="0" err="1">
                <a:sym typeface="Wingdings" panose="05000000000000000000" pitchFamily="2" charset="2"/>
              </a:rPr>
              <a:t>the</a:t>
            </a:r>
            <a:r>
              <a:rPr lang="nl-BE" sz="2000" dirty="0">
                <a:sym typeface="Wingdings" panose="05000000000000000000" pitchFamily="2" charset="2"/>
              </a:rPr>
              <a:t> </a:t>
            </a:r>
            <a:r>
              <a:rPr lang="nl-BE" sz="2000" dirty="0" err="1">
                <a:sym typeface="Wingdings" panose="05000000000000000000" pitchFamily="2" charset="2"/>
              </a:rPr>
              <a:t>width</a:t>
            </a:r>
            <a:r>
              <a:rPr lang="nl-BE" sz="2000" dirty="0">
                <a:sym typeface="Wingdings" panose="05000000000000000000" pitchFamily="2" charset="2"/>
              </a:rPr>
              <a:t> </a:t>
            </a:r>
            <a:r>
              <a:rPr lang="nl-BE" sz="2000" dirty="0" err="1">
                <a:sym typeface="Wingdings" panose="05000000000000000000" pitchFamily="2" charset="2"/>
              </a:rPr>
              <a:t>and</a:t>
            </a:r>
            <a:r>
              <a:rPr lang="nl-BE" sz="2000" dirty="0">
                <a:sym typeface="Wingdings" panose="05000000000000000000" pitchFamily="2" charset="2"/>
              </a:rPr>
              <a:t> </a:t>
            </a:r>
            <a:r>
              <a:rPr lang="nl-BE" sz="2000" dirty="0" err="1">
                <a:sym typeface="Wingdings" panose="05000000000000000000" pitchFamily="2" charset="2"/>
              </a:rPr>
              <a:t>not</a:t>
            </a:r>
            <a:r>
              <a:rPr lang="nl-BE" sz="2000" dirty="0">
                <a:sym typeface="Wingdings" panose="05000000000000000000" pitchFamily="2" charset="2"/>
              </a:rPr>
              <a:t> </a:t>
            </a:r>
            <a:r>
              <a:rPr lang="nl-BE" sz="2000" dirty="0" err="1">
                <a:sym typeface="Wingdings" panose="05000000000000000000" pitchFamily="2" charset="2"/>
              </a:rPr>
              <a:t>the</a:t>
            </a:r>
            <a:r>
              <a:rPr lang="nl-BE" sz="2000" dirty="0">
                <a:sym typeface="Wingdings" panose="05000000000000000000" pitchFamily="2" charset="2"/>
              </a:rPr>
              <a:t> </a:t>
            </a:r>
            <a:r>
              <a:rPr lang="nl-BE" sz="2000" dirty="0" err="1">
                <a:sym typeface="Wingdings" panose="05000000000000000000" pitchFamily="2" charset="2"/>
              </a:rPr>
              <a:t>length</a:t>
            </a:r>
            <a:endParaRPr lang="nl-BE" sz="2000" dirty="0">
              <a:sym typeface="Wingdings" panose="05000000000000000000" pitchFamily="2" charset="2"/>
            </a:endParaRPr>
          </a:p>
          <a:p>
            <a:r>
              <a:rPr lang="nl-BE" sz="2000" dirty="0" err="1">
                <a:sym typeface="Wingdings" panose="05000000000000000000" pitchFamily="2" charset="2"/>
              </a:rPr>
              <a:t>Allow</a:t>
            </a:r>
            <a:r>
              <a:rPr lang="nl-BE" sz="2000" dirty="0">
                <a:sym typeface="Wingdings" panose="05000000000000000000" pitchFamily="2" charset="2"/>
              </a:rPr>
              <a:t> </a:t>
            </a:r>
            <a:r>
              <a:rPr lang="nl-BE" sz="2000" dirty="0" err="1">
                <a:sym typeface="Wingdings" panose="05000000000000000000" pitchFamily="2" charset="2"/>
              </a:rPr>
              <a:t>for</a:t>
            </a:r>
            <a:r>
              <a:rPr lang="nl-BE" sz="2000" dirty="0">
                <a:sym typeface="Wingdings" panose="05000000000000000000" pitchFamily="2" charset="2"/>
              </a:rPr>
              <a:t> </a:t>
            </a:r>
            <a:r>
              <a:rPr lang="nl-BE" sz="2000" dirty="0" err="1">
                <a:sym typeface="Wingdings" panose="05000000000000000000" pitchFamily="2" charset="2"/>
              </a:rPr>
              <a:t>higher</a:t>
            </a:r>
            <a:r>
              <a:rPr lang="nl-BE" sz="2000" dirty="0">
                <a:sym typeface="Wingdings" panose="05000000000000000000" pitchFamily="2" charset="2"/>
              </a:rPr>
              <a:t> </a:t>
            </a:r>
            <a:r>
              <a:rPr lang="nl-BE" sz="2000" dirty="0" err="1">
                <a:sym typeface="Wingdings" panose="05000000000000000000" pitchFamily="2" charset="2"/>
              </a:rPr>
              <a:t>capacity</a:t>
            </a:r>
            <a:r>
              <a:rPr lang="nl-BE" sz="2000" dirty="0">
                <a:sym typeface="Wingdings" panose="05000000000000000000" pitchFamily="2" charset="2"/>
              </a:rPr>
              <a:t> </a:t>
            </a:r>
            <a:r>
              <a:rPr lang="nl-BE" sz="2000" dirty="0" err="1">
                <a:sym typeface="Wingdings" panose="05000000000000000000" pitchFamily="2" charset="2"/>
              </a:rPr>
              <a:t>models</a:t>
            </a:r>
            <a:r>
              <a:rPr lang="nl-BE" sz="2000" dirty="0">
                <a:sym typeface="Wingdings" panose="05000000000000000000" pitchFamily="2" charset="2"/>
              </a:rPr>
              <a:t> (</a:t>
            </a:r>
            <a:r>
              <a:rPr lang="nl-BE" sz="2000" dirty="0" err="1">
                <a:sym typeface="Wingdings" panose="05000000000000000000" pitchFamily="2" charset="2"/>
              </a:rPr>
              <a:t>NNs</a:t>
            </a:r>
            <a:r>
              <a:rPr lang="nl-BE" sz="2000" dirty="0">
                <a:sym typeface="Wingdings" panose="05000000000000000000" pitchFamily="2" charset="2"/>
              </a:rPr>
              <a:t>, </a:t>
            </a:r>
            <a:r>
              <a:rPr lang="nl-BE" sz="2000" dirty="0" err="1">
                <a:sym typeface="Wingdings" panose="05000000000000000000" pitchFamily="2" charset="2"/>
              </a:rPr>
              <a:t>GBDTs</a:t>
            </a:r>
            <a:r>
              <a:rPr lang="nl-BE" sz="2000" dirty="0">
                <a:sym typeface="Wingdings" panose="05000000000000000000" pitchFamily="2" charset="2"/>
              </a:rPr>
              <a:t>, etc..)</a:t>
            </a:r>
          </a:p>
          <a:p>
            <a:r>
              <a:rPr lang="nl-BE" sz="2000" dirty="0" err="1">
                <a:sym typeface="Wingdings" panose="05000000000000000000" pitchFamily="2" charset="2"/>
              </a:rPr>
              <a:t>Theoretical</a:t>
            </a:r>
            <a:r>
              <a:rPr lang="nl-BE" sz="2000" dirty="0">
                <a:sym typeface="Wingdings" panose="05000000000000000000" pitchFamily="2" charset="2"/>
              </a:rPr>
              <a:t> </a:t>
            </a:r>
            <a:r>
              <a:rPr lang="nl-BE" sz="2000" dirty="0" err="1">
                <a:sym typeface="Wingdings" panose="05000000000000000000" pitchFamily="2" charset="2"/>
              </a:rPr>
              <a:t>evidence</a:t>
            </a:r>
            <a:r>
              <a:rPr lang="nl-BE" sz="2000" dirty="0">
                <a:sym typeface="Wingdings" panose="05000000000000000000" pitchFamily="2" charset="2"/>
              </a:rPr>
              <a:t> </a:t>
            </a:r>
            <a:r>
              <a:rPr lang="nl-BE" sz="2000" dirty="0" err="1">
                <a:sym typeface="Wingdings" panose="05000000000000000000" pitchFamily="2" charset="2"/>
              </a:rPr>
              <a:t>for</a:t>
            </a:r>
            <a:r>
              <a:rPr lang="nl-BE" sz="2000" dirty="0">
                <a:sym typeface="Wingdings" panose="05000000000000000000" pitchFamily="2" charset="2"/>
              </a:rPr>
              <a:t> </a:t>
            </a:r>
            <a:r>
              <a:rPr lang="nl-BE" sz="2000" dirty="0" err="1">
                <a:sym typeface="Wingdings" panose="05000000000000000000" pitchFamily="2" charset="2"/>
              </a:rPr>
              <a:t>improved</a:t>
            </a:r>
            <a:r>
              <a:rPr lang="nl-BE" sz="2000" dirty="0">
                <a:sym typeface="Wingdings" panose="05000000000000000000" pitchFamily="2" charset="2"/>
              </a:rPr>
              <a:t> performance</a:t>
            </a:r>
          </a:p>
          <a:p>
            <a:endParaRPr lang="nl-BE" sz="1800" dirty="0">
              <a:sym typeface="Wingdings" panose="05000000000000000000" pitchFamily="2" charset="2"/>
            </a:endParaRPr>
          </a:p>
          <a:p>
            <a:pPr marL="457200" lvl="1" indent="0">
              <a:buNone/>
            </a:pPr>
            <a:endParaRPr lang="nl-BE" sz="1800" dirty="0">
              <a:sym typeface="Wingdings" panose="05000000000000000000" pitchFamily="2" charset="2"/>
            </a:endParaRPr>
          </a:p>
          <a:p>
            <a:pPr lvl="1"/>
            <a:endParaRPr lang="nl-BE" sz="1800" dirty="0"/>
          </a:p>
          <a:p>
            <a:pPr lvl="1"/>
            <a:endParaRPr lang="nl-BE" sz="1800" dirty="0"/>
          </a:p>
          <a:p>
            <a:pPr lvl="1"/>
            <a:endParaRPr lang="nl-BE" sz="1800" dirty="0"/>
          </a:p>
          <a:p>
            <a:pPr lvl="1"/>
            <a:endParaRPr lang="nl-BE" sz="1400" dirty="0"/>
          </a:p>
          <a:p>
            <a:pPr lvl="1"/>
            <a:endParaRPr lang="nl-BE" sz="1800" dirty="0"/>
          </a:p>
          <a:p>
            <a:endParaRPr lang="nl-BE" sz="2000" dirty="0"/>
          </a:p>
          <a:p>
            <a:endParaRPr lang="nl-BE" dirty="0"/>
          </a:p>
        </p:txBody>
      </p:sp>
      <p:sp>
        <p:nvSpPr>
          <p:cNvPr id="3" name="TextBox 2">
            <a:extLst>
              <a:ext uri="{FF2B5EF4-FFF2-40B4-BE49-F238E27FC236}">
                <a16:creationId xmlns:a16="http://schemas.microsoft.com/office/drawing/2014/main" id="{97645438-EF8B-D877-44F0-DD32947362FD}"/>
              </a:ext>
            </a:extLst>
          </p:cNvPr>
          <p:cNvSpPr txBox="1"/>
          <p:nvPr/>
        </p:nvSpPr>
        <p:spPr>
          <a:xfrm>
            <a:off x="161902" y="6374114"/>
            <a:ext cx="11161142" cy="400110"/>
          </a:xfrm>
          <a:prstGeom prst="rect">
            <a:avLst/>
          </a:prstGeom>
          <a:noFill/>
        </p:spPr>
        <p:txBody>
          <a:bodyPr wrap="square" rtlCol="0">
            <a:spAutoFit/>
          </a:bodyPr>
          <a:lstStyle/>
          <a:p>
            <a:r>
              <a:rPr lang="en-US" sz="1000" b="0" i="0" dirty="0">
                <a:solidFill>
                  <a:srgbClr val="222222"/>
                </a:solidFill>
                <a:effectLst/>
                <a:latin typeface="Arial" panose="020B0604020202020204" pitchFamily="34" charset="0"/>
              </a:rPr>
              <a:t>Montero-</a:t>
            </a:r>
            <a:r>
              <a:rPr lang="en-US" sz="1000" b="0" i="0" dirty="0" err="1">
                <a:solidFill>
                  <a:srgbClr val="222222"/>
                </a:solidFill>
                <a:effectLst/>
                <a:latin typeface="Arial" panose="020B0604020202020204" pitchFamily="34" charset="0"/>
              </a:rPr>
              <a:t>Manso</a:t>
            </a:r>
            <a:r>
              <a:rPr lang="en-US" sz="1000" b="0" i="0" dirty="0">
                <a:solidFill>
                  <a:srgbClr val="222222"/>
                </a:solidFill>
                <a:effectLst/>
                <a:latin typeface="Arial" panose="020B0604020202020204" pitchFamily="34" charset="0"/>
              </a:rPr>
              <a:t>, Pablo, and Rob J. Hyndman. "Principles and algorithms for forecasting groups of time series: Locality and globality." </a:t>
            </a:r>
            <a:r>
              <a:rPr lang="en-US" sz="1000" b="0" i="1" dirty="0">
                <a:solidFill>
                  <a:srgbClr val="222222"/>
                </a:solidFill>
                <a:effectLst/>
                <a:latin typeface="Arial" panose="020B0604020202020204" pitchFamily="34" charset="0"/>
              </a:rPr>
              <a:t>International Journal of Forecasting</a:t>
            </a:r>
            <a:r>
              <a:rPr lang="en-US" sz="1000" b="0" i="0" dirty="0">
                <a:solidFill>
                  <a:srgbClr val="222222"/>
                </a:solidFill>
                <a:effectLst/>
                <a:latin typeface="Arial" panose="020B0604020202020204" pitchFamily="34" charset="0"/>
              </a:rPr>
              <a:t> 37.4 (2021): 1632-1653.</a:t>
            </a:r>
          </a:p>
          <a:p>
            <a:r>
              <a:rPr lang="en-US" sz="1000" dirty="0" err="1">
                <a:solidFill>
                  <a:srgbClr val="222222"/>
                </a:solidFill>
                <a:latin typeface="Arial" panose="020B0604020202020204" pitchFamily="34" charset="0"/>
              </a:rPr>
              <a:t>Gasthaus</a:t>
            </a:r>
            <a:r>
              <a:rPr lang="en-US" sz="1000" dirty="0">
                <a:solidFill>
                  <a:srgbClr val="222222"/>
                </a:solidFill>
                <a:latin typeface="Arial" panose="020B0604020202020204" pitchFamily="34" charset="0"/>
              </a:rPr>
              <a:t>. Jan &amp; </a:t>
            </a:r>
            <a:r>
              <a:rPr lang="en-US" sz="1000" dirty="0" err="1">
                <a:solidFill>
                  <a:srgbClr val="222222"/>
                </a:solidFill>
                <a:latin typeface="Arial" panose="020B0604020202020204" pitchFamily="34" charset="0"/>
              </a:rPr>
              <a:t>Januschowski</a:t>
            </a:r>
            <a:r>
              <a:rPr lang="en-US" sz="1000" dirty="0">
                <a:solidFill>
                  <a:srgbClr val="222222"/>
                </a:solidFill>
                <a:latin typeface="Arial" panose="020B0604020202020204" pitchFamily="34" charset="0"/>
              </a:rPr>
              <a:t> , Tim. “Modern Forecasting in </a:t>
            </a:r>
            <a:r>
              <a:rPr lang="en-US" sz="1000" dirty="0" err="1">
                <a:solidFill>
                  <a:srgbClr val="222222"/>
                </a:solidFill>
                <a:latin typeface="Arial" panose="020B0604020202020204" pitchFamily="34" charset="0"/>
              </a:rPr>
              <a:t>Practise</a:t>
            </a:r>
            <a:r>
              <a:rPr lang="en-US" sz="1000" dirty="0">
                <a:solidFill>
                  <a:srgbClr val="222222"/>
                </a:solidFill>
                <a:latin typeface="Arial" panose="020B0604020202020204" pitchFamily="34" charset="0"/>
              </a:rPr>
              <a:t>, Session 1”, Sphere Online Course. URL: https://www.getsphere.com/cohorts/modern-forecasting-in-practice</a:t>
            </a:r>
            <a:endParaRPr lang="nl-BE" sz="1000" dirty="0"/>
          </a:p>
        </p:txBody>
      </p:sp>
      <p:sp>
        <p:nvSpPr>
          <p:cNvPr id="4" name="TextBox 3">
            <a:extLst>
              <a:ext uri="{FF2B5EF4-FFF2-40B4-BE49-F238E27FC236}">
                <a16:creationId xmlns:a16="http://schemas.microsoft.com/office/drawing/2014/main" id="{0E2F4F91-5CC2-1766-A439-FFAEE9424C8A}"/>
              </a:ext>
            </a:extLst>
          </p:cNvPr>
          <p:cNvSpPr txBox="1"/>
          <p:nvPr/>
        </p:nvSpPr>
        <p:spPr>
          <a:xfrm>
            <a:off x="7916499" y="259493"/>
            <a:ext cx="1213586" cy="307777"/>
          </a:xfrm>
          <a:prstGeom prst="rect">
            <a:avLst/>
          </a:prstGeom>
          <a:noFill/>
        </p:spPr>
        <p:txBody>
          <a:bodyPr wrap="square" rtlCol="0">
            <a:spAutoFit/>
          </a:bodyPr>
          <a:lstStyle/>
          <a:p>
            <a:r>
              <a:rPr lang="en-US" sz="1400" b="1" dirty="0">
                <a:solidFill>
                  <a:srgbClr val="FF1515"/>
                </a:solidFill>
              </a:rPr>
              <a:t>Time series A</a:t>
            </a:r>
            <a:endParaRPr lang="nl-BE" sz="1400" b="1" dirty="0">
              <a:solidFill>
                <a:srgbClr val="FF1515"/>
              </a:solidFill>
            </a:endParaRPr>
          </a:p>
        </p:txBody>
      </p:sp>
      <p:sp>
        <p:nvSpPr>
          <p:cNvPr id="7" name="TextBox 6">
            <a:extLst>
              <a:ext uri="{FF2B5EF4-FFF2-40B4-BE49-F238E27FC236}">
                <a16:creationId xmlns:a16="http://schemas.microsoft.com/office/drawing/2014/main" id="{02060F81-117A-91C1-11F7-5CA2898A71B0}"/>
              </a:ext>
            </a:extLst>
          </p:cNvPr>
          <p:cNvSpPr txBox="1"/>
          <p:nvPr/>
        </p:nvSpPr>
        <p:spPr>
          <a:xfrm>
            <a:off x="7833534" y="1559881"/>
            <a:ext cx="1213586" cy="307777"/>
          </a:xfrm>
          <a:prstGeom prst="rect">
            <a:avLst/>
          </a:prstGeom>
          <a:noFill/>
        </p:spPr>
        <p:txBody>
          <a:bodyPr wrap="square" rtlCol="0">
            <a:spAutoFit/>
          </a:bodyPr>
          <a:lstStyle/>
          <a:p>
            <a:r>
              <a:rPr lang="en-US" sz="1400" b="1" dirty="0">
                <a:solidFill>
                  <a:srgbClr val="FF1515"/>
                </a:solidFill>
              </a:rPr>
              <a:t>Time series B</a:t>
            </a:r>
            <a:endParaRPr lang="nl-BE" sz="1400" b="1" dirty="0">
              <a:solidFill>
                <a:srgbClr val="FF1515"/>
              </a:solidFill>
            </a:endParaRPr>
          </a:p>
        </p:txBody>
      </p:sp>
      <p:sp>
        <p:nvSpPr>
          <p:cNvPr id="18" name="TextBox 17">
            <a:extLst>
              <a:ext uri="{FF2B5EF4-FFF2-40B4-BE49-F238E27FC236}">
                <a16:creationId xmlns:a16="http://schemas.microsoft.com/office/drawing/2014/main" id="{E21D0B65-10BE-B6AC-69AB-1B7A77E41E8F}"/>
              </a:ext>
            </a:extLst>
          </p:cNvPr>
          <p:cNvSpPr txBox="1"/>
          <p:nvPr/>
        </p:nvSpPr>
        <p:spPr>
          <a:xfrm>
            <a:off x="7853100" y="1972790"/>
            <a:ext cx="1213586" cy="307777"/>
          </a:xfrm>
          <a:prstGeom prst="rect">
            <a:avLst/>
          </a:prstGeom>
          <a:noFill/>
        </p:spPr>
        <p:txBody>
          <a:bodyPr wrap="square" rtlCol="0">
            <a:spAutoFit/>
          </a:bodyPr>
          <a:lstStyle/>
          <a:p>
            <a:r>
              <a:rPr lang="en-US" sz="1400" b="1" dirty="0">
                <a:solidFill>
                  <a:srgbClr val="FF1515"/>
                </a:solidFill>
              </a:rPr>
              <a:t>Time series C</a:t>
            </a:r>
            <a:endParaRPr lang="nl-BE" sz="1400" b="1" dirty="0">
              <a:solidFill>
                <a:srgbClr val="FF1515"/>
              </a:solidFill>
            </a:endParaRPr>
          </a:p>
        </p:txBody>
      </p:sp>
      <p:sp>
        <p:nvSpPr>
          <p:cNvPr id="19" name="TextBox 18">
            <a:extLst>
              <a:ext uri="{FF2B5EF4-FFF2-40B4-BE49-F238E27FC236}">
                <a16:creationId xmlns:a16="http://schemas.microsoft.com/office/drawing/2014/main" id="{A1D5FA0E-415D-564D-CF48-EB33BA7660CE}"/>
              </a:ext>
            </a:extLst>
          </p:cNvPr>
          <p:cNvSpPr txBox="1"/>
          <p:nvPr/>
        </p:nvSpPr>
        <p:spPr>
          <a:xfrm>
            <a:off x="7829930" y="3003207"/>
            <a:ext cx="1213586" cy="307777"/>
          </a:xfrm>
          <a:prstGeom prst="rect">
            <a:avLst/>
          </a:prstGeom>
          <a:noFill/>
        </p:spPr>
        <p:txBody>
          <a:bodyPr wrap="square" rtlCol="0">
            <a:spAutoFit/>
          </a:bodyPr>
          <a:lstStyle/>
          <a:p>
            <a:r>
              <a:rPr lang="en-US" sz="1400" b="1" dirty="0">
                <a:solidFill>
                  <a:srgbClr val="FF1515"/>
                </a:solidFill>
              </a:rPr>
              <a:t>Time series E</a:t>
            </a:r>
            <a:endParaRPr lang="nl-BE" sz="1400" b="1" dirty="0">
              <a:solidFill>
                <a:srgbClr val="FF1515"/>
              </a:solidFill>
            </a:endParaRPr>
          </a:p>
        </p:txBody>
      </p:sp>
      <p:sp>
        <p:nvSpPr>
          <p:cNvPr id="20" name="TextBox 19">
            <a:extLst>
              <a:ext uri="{FF2B5EF4-FFF2-40B4-BE49-F238E27FC236}">
                <a16:creationId xmlns:a16="http://schemas.microsoft.com/office/drawing/2014/main" id="{F96F84FE-9DBD-68B8-5E72-DAFF2965795C}"/>
              </a:ext>
            </a:extLst>
          </p:cNvPr>
          <p:cNvSpPr txBox="1"/>
          <p:nvPr/>
        </p:nvSpPr>
        <p:spPr>
          <a:xfrm>
            <a:off x="7853100" y="2434308"/>
            <a:ext cx="1213586" cy="307777"/>
          </a:xfrm>
          <a:prstGeom prst="rect">
            <a:avLst/>
          </a:prstGeom>
          <a:noFill/>
        </p:spPr>
        <p:txBody>
          <a:bodyPr wrap="square" rtlCol="0">
            <a:spAutoFit/>
          </a:bodyPr>
          <a:lstStyle/>
          <a:p>
            <a:r>
              <a:rPr lang="en-US" sz="1400" b="1" dirty="0">
                <a:solidFill>
                  <a:srgbClr val="FF1515"/>
                </a:solidFill>
              </a:rPr>
              <a:t>Time series D</a:t>
            </a:r>
            <a:endParaRPr lang="nl-BE" sz="1400" b="1" dirty="0">
              <a:solidFill>
                <a:srgbClr val="FF1515"/>
              </a:solidFill>
            </a:endParaRPr>
          </a:p>
        </p:txBody>
      </p:sp>
    </p:spTree>
    <p:extLst>
      <p:ext uri="{BB962C8B-B14F-4D97-AF65-F5344CB8AC3E}">
        <p14:creationId xmlns:p14="http://schemas.microsoft.com/office/powerpoint/2010/main" val="1878164048"/>
      </p:ext>
    </p:extLst>
  </p:cSld>
  <p:clrMapOvr>
    <a:masterClrMapping/>
  </p:clrMapOvr>
  <p:extLst>
    <p:ext uri="{6950BFC3-D8DA-4A85-94F7-54DA5524770B}">
      <p188:commentRel xmlns:p188="http://schemas.microsoft.com/office/powerpoint/2018/8/main" r:id="rId2"/>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A1ECC-49FF-325A-E9BC-D7AE4F13536C}"/>
              </a:ext>
            </a:extLst>
          </p:cNvPr>
          <p:cNvSpPr>
            <a:spLocks noGrp="1"/>
          </p:cNvSpPr>
          <p:nvPr>
            <p:ph type="title"/>
          </p:nvPr>
        </p:nvSpPr>
        <p:spPr>
          <a:xfrm>
            <a:off x="157317" y="2255059"/>
            <a:ext cx="7509576" cy="1597087"/>
          </a:xfrm>
        </p:spPr>
        <p:txBody>
          <a:bodyPr/>
          <a:lstStyle/>
          <a:p>
            <a:r>
              <a:rPr lang="en-US" dirty="0"/>
              <a:t>Introduction to Gradient Boosting Decision Trees (GBDTs)</a:t>
            </a:r>
            <a:endParaRPr lang="nl-BE" dirty="0"/>
          </a:p>
        </p:txBody>
      </p:sp>
      <p:sp>
        <p:nvSpPr>
          <p:cNvPr id="3" name="Text Placeholder 2">
            <a:extLst>
              <a:ext uri="{FF2B5EF4-FFF2-40B4-BE49-F238E27FC236}">
                <a16:creationId xmlns:a16="http://schemas.microsoft.com/office/drawing/2014/main" id="{A73C1D0E-1155-8F8F-B91F-217C5B744118}"/>
              </a:ext>
            </a:extLst>
          </p:cNvPr>
          <p:cNvSpPr>
            <a:spLocks noGrp="1"/>
          </p:cNvSpPr>
          <p:nvPr>
            <p:ph type="body" idx="1"/>
          </p:nvPr>
        </p:nvSpPr>
        <p:spPr>
          <a:xfrm>
            <a:off x="326472" y="4140401"/>
            <a:ext cx="7004460" cy="1435380"/>
          </a:xfrm>
        </p:spPr>
        <p:txBody>
          <a:bodyPr/>
          <a:lstStyle/>
          <a:p>
            <a:pPr marL="342900" indent="-342900">
              <a:buClr>
                <a:srgbClr val="FF1515"/>
              </a:buClr>
              <a:buFont typeface="Arial" panose="020B0604020202020204" pitchFamily="34" charset="0"/>
              <a:buChar char="•"/>
            </a:pPr>
            <a:r>
              <a:rPr lang="en-US" dirty="0"/>
              <a:t>What the Media do not Tell you.</a:t>
            </a:r>
          </a:p>
          <a:p>
            <a:pPr marL="342900" indent="-342900">
              <a:buClr>
                <a:srgbClr val="FF1515"/>
              </a:buClr>
              <a:buFont typeface="Arial" panose="020B0604020202020204" pitchFamily="34" charset="0"/>
              <a:buChar char="•"/>
            </a:pPr>
            <a:r>
              <a:rPr lang="en-US" dirty="0"/>
              <a:t>Facts About GBDTs in Forecasting.</a:t>
            </a:r>
          </a:p>
          <a:p>
            <a:pPr marL="342900" indent="-342900">
              <a:buClr>
                <a:srgbClr val="FF1515"/>
              </a:buClr>
              <a:buFont typeface="Arial" panose="020B0604020202020204" pitchFamily="34" charset="0"/>
              <a:buChar char="•"/>
            </a:pPr>
            <a:r>
              <a:rPr lang="en-US" dirty="0"/>
              <a:t>The Theory Behind GBDTs.</a:t>
            </a:r>
          </a:p>
          <a:p>
            <a:pPr marL="342900" indent="-342900">
              <a:buClr>
                <a:srgbClr val="FF1515"/>
              </a:buClr>
              <a:buFont typeface="Arial" panose="020B0604020202020204" pitchFamily="34" charset="0"/>
              <a:buChar char="•"/>
            </a:pPr>
            <a:r>
              <a:rPr lang="en-US" dirty="0"/>
              <a:t>How to Make GBDTs Work for You.</a:t>
            </a:r>
            <a:endParaRPr lang="nl-BE" dirty="0"/>
          </a:p>
        </p:txBody>
      </p:sp>
      <p:sp>
        <p:nvSpPr>
          <p:cNvPr id="9" name="Title 1">
            <a:extLst>
              <a:ext uri="{FF2B5EF4-FFF2-40B4-BE49-F238E27FC236}">
                <a16:creationId xmlns:a16="http://schemas.microsoft.com/office/drawing/2014/main" id="{2D59F17B-E37E-E8AB-53DB-322B8CB60656}"/>
              </a:ext>
            </a:extLst>
          </p:cNvPr>
          <p:cNvSpPr txBox="1">
            <a:spLocks/>
          </p:cNvSpPr>
          <p:nvPr/>
        </p:nvSpPr>
        <p:spPr>
          <a:xfrm>
            <a:off x="326472" y="234826"/>
            <a:ext cx="7004460" cy="159708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FF1515"/>
                </a:solidFill>
              </a:rPr>
              <a:t>Section 2.</a:t>
            </a:r>
            <a:endParaRPr lang="nl-BE" b="1" dirty="0">
              <a:solidFill>
                <a:srgbClr val="FF1515"/>
              </a:solidFill>
            </a:endParaRPr>
          </a:p>
        </p:txBody>
      </p:sp>
      <p:cxnSp>
        <p:nvCxnSpPr>
          <p:cNvPr id="10" name="Google Shape;168;p9">
            <a:extLst>
              <a:ext uri="{FF2B5EF4-FFF2-40B4-BE49-F238E27FC236}">
                <a16:creationId xmlns:a16="http://schemas.microsoft.com/office/drawing/2014/main" id="{8D4A1DAD-1AB5-AAD1-F835-2F8383425367}"/>
              </a:ext>
            </a:extLst>
          </p:cNvPr>
          <p:cNvCxnSpPr>
            <a:cxnSpLocks/>
          </p:cNvCxnSpPr>
          <p:nvPr/>
        </p:nvCxnSpPr>
        <p:spPr>
          <a:xfrm>
            <a:off x="326472" y="1831913"/>
            <a:ext cx="2406896" cy="0"/>
          </a:xfrm>
          <a:prstGeom prst="straightConnector1">
            <a:avLst/>
          </a:prstGeom>
          <a:noFill/>
          <a:ln w="19050" cap="flat" cmpd="sng">
            <a:solidFill>
              <a:schemeClr val="tx1">
                <a:lumMod val="95000"/>
                <a:lumOff val="5000"/>
              </a:schemeClr>
            </a:solidFill>
            <a:prstDash val="solid"/>
            <a:round/>
            <a:headEnd type="none" w="med" len="med"/>
            <a:tailEnd type="none" w="med" len="med"/>
          </a:ln>
        </p:spPr>
      </p:cxnSp>
      <p:pic>
        <p:nvPicPr>
          <p:cNvPr id="4" name="Picture 4">
            <a:extLst>
              <a:ext uri="{FF2B5EF4-FFF2-40B4-BE49-F238E27FC236}">
                <a16:creationId xmlns:a16="http://schemas.microsoft.com/office/drawing/2014/main" id="{FA6E44FE-EF6E-4707-566C-5033699EE4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2384" y="1775574"/>
            <a:ext cx="4153144" cy="4153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6036078"/>
      </p:ext>
    </p:extLst>
  </p:cSld>
  <p:clrMapOvr>
    <a:masterClrMapping/>
  </p:clrMapOvr>
  <p:extLst>
    <p:ext uri="{6950BFC3-D8DA-4A85-94F7-54DA5524770B}">
      <p188:commentRel xmlns:p188="http://schemas.microsoft.com/office/powerpoint/2018/8/main" r:id="rId2"/>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3E025-3487-8079-5C54-D9BBEDC254C8}"/>
              </a:ext>
            </a:extLst>
          </p:cNvPr>
          <p:cNvSpPr>
            <a:spLocks noGrp="1"/>
          </p:cNvSpPr>
          <p:nvPr>
            <p:ph type="title"/>
          </p:nvPr>
        </p:nvSpPr>
        <p:spPr/>
        <p:txBody>
          <a:bodyPr/>
          <a:lstStyle/>
          <a:p>
            <a:r>
              <a:rPr lang="en-US" dirty="0"/>
              <a:t>What the Media Does not Tell you.</a:t>
            </a:r>
            <a:endParaRPr lang="nl-BE" dirty="0"/>
          </a:p>
        </p:txBody>
      </p:sp>
      <p:sp>
        <p:nvSpPr>
          <p:cNvPr id="3" name="Content Placeholder 2">
            <a:extLst>
              <a:ext uri="{FF2B5EF4-FFF2-40B4-BE49-F238E27FC236}">
                <a16:creationId xmlns:a16="http://schemas.microsoft.com/office/drawing/2014/main" id="{65FCC0A1-0007-7592-7E22-E9E461B95E9C}"/>
              </a:ext>
            </a:extLst>
          </p:cNvPr>
          <p:cNvSpPr>
            <a:spLocks noGrp="1"/>
          </p:cNvSpPr>
          <p:nvPr>
            <p:ph sz="half" idx="1"/>
          </p:nvPr>
        </p:nvSpPr>
        <p:spPr>
          <a:xfrm>
            <a:off x="164466" y="1870919"/>
            <a:ext cx="6782901" cy="2515997"/>
          </a:xfrm>
        </p:spPr>
        <p:txBody>
          <a:bodyPr/>
          <a:lstStyle/>
          <a:p>
            <a:pPr marL="0" indent="0">
              <a:buNone/>
            </a:pPr>
            <a:r>
              <a:rPr lang="en-US" sz="1800" dirty="0"/>
              <a:t>Generative Pre-Trained Transformers (GPTs) dominates news.</a:t>
            </a:r>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b="1" dirty="0">
              <a:solidFill>
                <a:srgbClr val="FF0000"/>
              </a:solidFill>
            </a:endParaRPr>
          </a:p>
          <a:p>
            <a:pPr marL="0" indent="0">
              <a:buNone/>
            </a:pPr>
            <a:endParaRPr lang="en-US" sz="1800" b="1" dirty="0">
              <a:solidFill>
                <a:srgbClr val="FF0000"/>
              </a:solidFill>
            </a:endParaRPr>
          </a:p>
          <a:p>
            <a:pPr marL="0" indent="0">
              <a:buNone/>
            </a:pPr>
            <a:endParaRPr lang="nl-BE" sz="1800" b="1" dirty="0"/>
          </a:p>
        </p:txBody>
      </p:sp>
    </p:spTree>
    <p:extLst>
      <p:ext uri="{BB962C8B-B14F-4D97-AF65-F5344CB8AC3E}">
        <p14:creationId xmlns:p14="http://schemas.microsoft.com/office/powerpoint/2010/main" val="3755222758"/>
      </p:ext>
    </p:extLst>
  </p:cSld>
  <p:clrMapOvr>
    <a:masterClrMapping/>
  </p:clrMapOvr>
  <p:extLst>
    <p:ext uri="{6950BFC3-D8DA-4A85-94F7-54DA5524770B}">
      <p188:commentRel xmlns:p188="http://schemas.microsoft.com/office/powerpoint/2018/8/main" r:id="rId2"/>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3E025-3487-8079-5C54-D9BBEDC254C8}"/>
              </a:ext>
            </a:extLst>
          </p:cNvPr>
          <p:cNvSpPr>
            <a:spLocks noGrp="1"/>
          </p:cNvSpPr>
          <p:nvPr>
            <p:ph type="title"/>
          </p:nvPr>
        </p:nvSpPr>
        <p:spPr/>
        <p:txBody>
          <a:bodyPr/>
          <a:lstStyle/>
          <a:p>
            <a:r>
              <a:rPr lang="en-US" dirty="0"/>
              <a:t>What the Media Does not Tell you.</a:t>
            </a:r>
            <a:endParaRPr lang="nl-BE" dirty="0"/>
          </a:p>
        </p:txBody>
      </p:sp>
      <p:sp>
        <p:nvSpPr>
          <p:cNvPr id="3" name="Content Placeholder 2">
            <a:extLst>
              <a:ext uri="{FF2B5EF4-FFF2-40B4-BE49-F238E27FC236}">
                <a16:creationId xmlns:a16="http://schemas.microsoft.com/office/drawing/2014/main" id="{65FCC0A1-0007-7592-7E22-E9E461B95E9C}"/>
              </a:ext>
            </a:extLst>
          </p:cNvPr>
          <p:cNvSpPr>
            <a:spLocks noGrp="1"/>
          </p:cNvSpPr>
          <p:nvPr>
            <p:ph sz="half" idx="1"/>
          </p:nvPr>
        </p:nvSpPr>
        <p:spPr>
          <a:xfrm>
            <a:off x="164466" y="1870919"/>
            <a:ext cx="6782901" cy="2515997"/>
          </a:xfrm>
        </p:spPr>
        <p:txBody>
          <a:bodyPr/>
          <a:lstStyle/>
          <a:p>
            <a:pPr marL="0" indent="0">
              <a:buNone/>
            </a:pPr>
            <a:r>
              <a:rPr lang="en-US" sz="1800" dirty="0"/>
              <a:t>Generative Pre-Trained Transformers (GPTs) dominates news.</a:t>
            </a:r>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b="1" dirty="0">
              <a:solidFill>
                <a:srgbClr val="FF0000"/>
              </a:solidFill>
            </a:endParaRPr>
          </a:p>
          <a:p>
            <a:pPr marL="0" indent="0">
              <a:buNone/>
            </a:pPr>
            <a:endParaRPr lang="en-US" sz="1800" b="1" dirty="0">
              <a:solidFill>
                <a:srgbClr val="FF0000"/>
              </a:solidFill>
            </a:endParaRPr>
          </a:p>
          <a:p>
            <a:pPr marL="0" indent="0">
              <a:buNone/>
            </a:pPr>
            <a:endParaRPr lang="nl-BE" sz="1800" b="1" dirty="0"/>
          </a:p>
        </p:txBody>
      </p:sp>
      <p:pic>
        <p:nvPicPr>
          <p:cNvPr id="14" name="Picture 13">
            <a:extLst>
              <a:ext uri="{FF2B5EF4-FFF2-40B4-BE49-F238E27FC236}">
                <a16:creationId xmlns:a16="http://schemas.microsoft.com/office/drawing/2014/main" id="{2A0D674D-A82F-DCC3-1111-5BFDB200A3B8}"/>
              </a:ext>
            </a:extLst>
          </p:cNvPr>
          <p:cNvPicPr>
            <a:picLocks noChangeAspect="1"/>
          </p:cNvPicPr>
          <p:nvPr/>
        </p:nvPicPr>
        <p:blipFill>
          <a:blip r:embed="rId3"/>
          <a:stretch>
            <a:fillRect/>
          </a:stretch>
        </p:blipFill>
        <p:spPr>
          <a:xfrm>
            <a:off x="3313072" y="2809723"/>
            <a:ext cx="7268589" cy="1162212"/>
          </a:xfrm>
          <a:prstGeom prst="rect">
            <a:avLst/>
          </a:prstGeom>
        </p:spPr>
      </p:pic>
    </p:spTree>
    <p:extLst>
      <p:ext uri="{BB962C8B-B14F-4D97-AF65-F5344CB8AC3E}">
        <p14:creationId xmlns:p14="http://schemas.microsoft.com/office/powerpoint/2010/main" val="3423527489"/>
      </p:ext>
    </p:extLst>
  </p:cSld>
  <p:clrMapOvr>
    <a:masterClrMapping/>
  </p:clrMapOvr>
  <p:extLst>
    <p:ext uri="{6950BFC3-D8DA-4A85-94F7-54DA5524770B}">
      <p188:commentRel xmlns:p188="http://schemas.microsoft.com/office/powerpoint/2018/8/main" r:id="rId2"/>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3E025-3487-8079-5C54-D9BBEDC254C8}"/>
              </a:ext>
            </a:extLst>
          </p:cNvPr>
          <p:cNvSpPr>
            <a:spLocks noGrp="1"/>
          </p:cNvSpPr>
          <p:nvPr>
            <p:ph type="title"/>
          </p:nvPr>
        </p:nvSpPr>
        <p:spPr/>
        <p:txBody>
          <a:bodyPr/>
          <a:lstStyle/>
          <a:p>
            <a:r>
              <a:rPr lang="en-US" dirty="0"/>
              <a:t>What the Media Does not Tell you.</a:t>
            </a:r>
            <a:endParaRPr lang="nl-BE" dirty="0"/>
          </a:p>
        </p:txBody>
      </p:sp>
      <p:sp>
        <p:nvSpPr>
          <p:cNvPr id="3" name="Content Placeholder 2">
            <a:extLst>
              <a:ext uri="{FF2B5EF4-FFF2-40B4-BE49-F238E27FC236}">
                <a16:creationId xmlns:a16="http://schemas.microsoft.com/office/drawing/2014/main" id="{65FCC0A1-0007-7592-7E22-E9E461B95E9C}"/>
              </a:ext>
            </a:extLst>
          </p:cNvPr>
          <p:cNvSpPr>
            <a:spLocks noGrp="1"/>
          </p:cNvSpPr>
          <p:nvPr>
            <p:ph sz="half" idx="1"/>
          </p:nvPr>
        </p:nvSpPr>
        <p:spPr>
          <a:xfrm>
            <a:off x="164466" y="1870919"/>
            <a:ext cx="6782901" cy="2515997"/>
          </a:xfrm>
        </p:spPr>
        <p:txBody>
          <a:bodyPr/>
          <a:lstStyle/>
          <a:p>
            <a:pPr marL="0" indent="0">
              <a:buNone/>
            </a:pPr>
            <a:r>
              <a:rPr lang="en-US" sz="1800" dirty="0"/>
              <a:t>Generative Pre-Trained Transformers (GPTs) dominates news.</a:t>
            </a:r>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b="1" dirty="0">
              <a:solidFill>
                <a:srgbClr val="FF0000"/>
              </a:solidFill>
            </a:endParaRPr>
          </a:p>
          <a:p>
            <a:pPr marL="0" indent="0">
              <a:buNone/>
            </a:pPr>
            <a:endParaRPr lang="en-US" sz="1800" b="1" dirty="0">
              <a:solidFill>
                <a:srgbClr val="FF0000"/>
              </a:solidFill>
            </a:endParaRPr>
          </a:p>
          <a:p>
            <a:pPr marL="0" indent="0">
              <a:buNone/>
            </a:pPr>
            <a:endParaRPr lang="nl-BE" sz="1800" b="1" dirty="0"/>
          </a:p>
        </p:txBody>
      </p:sp>
      <p:pic>
        <p:nvPicPr>
          <p:cNvPr id="14" name="Picture 13">
            <a:extLst>
              <a:ext uri="{FF2B5EF4-FFF2-40B4-BE49-F238E27FC236}">
                <a16:creationId xmlns:a16="http://schemas.microsoft.com/office/drawing/2014/main" id="{2A0D674D-A82F-DCC3-1111-5BFDB200A3B8}"/>
              </a:ext>
            </a:extLst>
          </p:cNvPr>
          <p:cNvPicPr>
            <a:picLocks noChangeAspect="1"/>
          </p:cNvPicPr>
          <p:nvPr/>
        </p:nvPicPr>
        <p:blipFill>
          <a:blip r:embed="rId3"/>
          <a:stretch>
            <a:fillRect/>
          </a:stretch>
        </p:blipFill>
        <p:spPr>
          <a:xfrm>
            <a:off x="3313072" y="2809723"/>
            <a:ext cx="7268589" cy="1162212"/>
          </a:xfrm>
          <a:prstGeom prst="rect">
            <a:avLst/>
          </a:prstGeom>
        </p:spPr>
      </p:pic>
      <p:pic>
        <p:nvPicPr>
          <p:cNvPr id="6" name="Picture 5">
            <a:extLst>
              <a:ext uri="{FF2B5EF4-FFF2-40B4-BE49-F238E27FC236}">
                <a16:creationId xmlns:a16="http://schemas.microsoft.com/office/drawing/2014/main" id="{7EBB3079-4EDA-CC2F-178D-7D76F01587BF}"/>
              </a:ext>
            </a:extLst>
          </p:cNvPr>
          <p:cNvPicPr>
            <a:picLocks noChangeAspect="1"/>
          </p:cNvPicPr>
          <p:nvPr/>
        </p:nvPicPr>
        <p:blipFill>
          <a:blip r:embed="rId4"/>
          <a:stretch>
            <a:fillRect/>
          </a:stretch>
        </p:blipFill>
        <p:spPr>
          <a:xfrm>
            <a:off x="502619" y="4189306"/>
            <a:ext cx="5403534" cy="1442866"/>
          </a:xfrm>
          <a:prstGeom prst="rect">
            <a:avLst/>
          </a:prstGeom>
        </p:spPr>
      </p:pic>
    </p:spTree>
    <p:extLst>
      <p:ext uri="{BB962C8B-B14F-4D97-AF65-F5344CB8AC3E}">
        <p14:creationId xmlns:p14="http://schemas.microsoft.com/office/powerpoint/2010/main" val="2471048146"/>
      </p:ext>
    </p:extLst>
  </p:cSld>
  <p:clrMapOvr>
    <a:masterClrMapping/>
  </p:clrMapOvr>
  <p:extLst>
    <p:ext uri="{6950BFC3-D8DA-4A85-94F7-54DA5524770B}">
      <p188:commentRel xmlns:p188="http://schemas.microsoft.com/office/powerpoint/2018/8/main" r:id="rId2"/>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3E025-3487-8079-5C54-D9BBEDC254C8}"/>
              </a:ext>
            </a:extLst>
          </p:cNvPr>
          <p:cNvSpPr>
            <a:spLocks noGrp="1"/>
          </p:cNvSpPr>
          <p:nvPr>
            <p:ph type="title"/>
          </p:nvPr>
        </p:nvSpPr>
        <p:spPr/>
        <p:txBody>
          <a:bodyPr/>
          <a:lstStyle/>
          <a:p>
            <a:r>
              <a:rPr lang="en-US" dirty="0"/>
              <a:t>What the Media Does not Tell you.</a:t>
            </a:r>
            <a:endParaRPr lang="nl-BE" dirty="0"/>
          </a:p>
        </p:txBody>
      </p:sp>
      <p:sp>
        <p:nvSpPr>
          <p:cNvPr id="3" name="Content Placeholder 2">
            <a:extLst>
              <a:ext uri="{FF2B5EF4-FFF2-40B4-BE49-F238E27FC236}">
                <a16:creationId xmlns:a16="http://schemas.microsoft.com/office/drawing/2014/main" id="{65FCC0A1-0007-7592-7E22-E9E461B95E9C}"/>
              </a:ext>
            </a:extLst>
          </p:cNvPr>
          <p:cNvSpPr>
            <a:spLocks noGrp="1"/>
          </p:cNvSpPr>
          <p:nvPr>
            <p:ph sz="half" idx="1"/>
          </p:nvPr>
        </p:nvSpPr>
        <p:spPr>
          <a:xfrm>
            <a:off x="164466" y="1870919"/>
            <a:ext cx="6782901" cy="2515997"/>
          </a:xfrm>
        </p:spPr>
        <p:txBody>
          <a:bodyPr/>
          <a:lstStyle/>
          <a:p>
            <a:pPr marL="0" indent="0">
              <a:buNone/>
            </a:pPr>
            <a:r>
              <a:rPr lang="en-US" sz="1800" dirty="0"/>
              <a:t>Generative Pre-Trained Transformers (GPTs) dominates news.</a:t>
            </a:r>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b="1" dirty="0">
              <a:solidFill>
                <a:srgbClr val="FF0000"/>
              </a:solidFill>
            </a:endParaRPr>
          </a:p>
          <a:p>
            <a:pPr marL="0" indent="0">
              <a:buNone/>
            </a:pPr>
            <a:endParaRPr lang="en-US" sz="1800" b="1" dirty="0">
              <a:solidFill>
                <a:srgbClr val="FF0000"/>
              </a:solidFill>
            </a:endParaRPr>
          </a:p>
          <a:p>
            <a:pPr marL="0" indent="0">
              <a:buNone/>
            </a:pPr>
            <a:endParaRPr lang="nl-BE" sz="1800" b="1" dirty="0"/>
          </a:p>
        </p:txBody>
      </p:sp>
      <p:pic>
        <p:nvPicPr>
          <p:cNvPr id="14" name="Picture 13">
            <a:extLst>
              <a:ext uri="{FF2B5EF4-FFF2-40B4-BE49-F238E27FC236}">
                <a16:creationId xmlns:a16="http://schemas.microsoft.com/office/drawing/2014/main" id="{2A0D674D-A82F-DCC3-1111-5BFDB200A3B8}"/>
              </a:ext>
            </a:extLst>
          </p:cNvPr>
          <p:cNvPicPr>
            <a:picLocks noChangeAspect="1"/>
          </p:cNvPicPr>
          <p:nvPr/>
        </p:nvPicPr>
        <p:blipFill>
          <a:blip r:embed="rId3"/>
          <a:stretch>
            <a:fillRect/>
          </a:stretch>
        </p:blipFill>
        <p:spPr>
          <a:xfrm>
            <a:off x="3313072" y="2809723"/>
            <a:ext cx="7268589" cy="1162212"/>
          </a:xfrm>
          <a:prstGeom prst="rect">
            <a:avLst/>
          </a:prstGeom>
        </p:spPr>
      </p:pic>
      <p:pic>
        <p:nvPicPr>
          <p:cNvPr id="6" name="Picture 5">
            <a:extLst>
              <a:ext uri="{FF2B5EF4-FFF2-40B4-BE49-F238E27FC236}">
                <a16:creationId xmlns:a16="http://schemas.microsoft.com/office/drawing/2014/main" id="{7EBB3079-4EDA-CC2F-178D-7D76F01587BF}"/>
              </a:ext>
            </a:extLst>
          </p:cNvPr>
          <p:cNvPicPr>
            <a:picLocks noChangeAspect="1"/>
          </p:cNvPicPr>
          <p:nvPr/>
        </p:nvPicPr>
        <p:blipFill>
          <a:blip r:embed="rId4"/>
          <a:stretch>
            <a:fillRect/>
          </a:stretch>
        </p:blipFill>
        <p:spPr>
          <a:xfrm>
            <a:off x="502619" y="4189306"/>
            <a:ext cx="5403534" cy="1442866"/>
          </a:xfrm>
          <a:prstGeom prst="rect">
            <a:avLst/>
          </a:prstGeom>
        </p:spPr>
      </p:pic>
      <p:pic>
        <p:nvPicPr>
          <p:cNvPr id="5" name="Picture 4">
            <a:extLst>
              <a:ext uri="{FF2B5EF4-FFF2-40B4-BE49-F238E27FC236}">
                <a16:creationId xmlns:a16="http://schemas.microsoft.com/office/drawing/2014/main" id="{437FC852-F8BF-DF26-F660-356577E03BDC}"/>
              </a:ext>
            </a:extLst>
          </p:cNvPr>
          <p:cNvPicPr>
            <a:picLocks noChangeAspect="1"/>
          </p:cNvPicPr>
          <p:nvPr/>
        </p:nvPicPr>
        <p:blipFill>
          <a:blip r:embed="rId5"/>
          <a:stretch>
            <a:fillRect/>
          </a:stretch>
        </p:blipFill>
        <p:spPr>
          <a:xfrm>
            <a:off x="5939182" y="4386916"/>
            <a:ext cx="6042333" cy="1142492"/>
          </a:xfrm>
          <a:prstGeom prst="rect">
            <a:avLst/>
          </a:prstGeom>
        </p:spPr>
      </p:pic>
    </p:spTree>
    <p:extLst>
      <p:ext uri="{BB962C8B-B14F-4D97-AF65-F5344CB8AC3E}">
        <p14:creationId xmlns:p14="http://schemas.microsoft.com/office/powerpoint/2010/main" val="3221258150"/>
      </p:ext>
    </p:extLst>
  </p:cSld>
  <p:clrMapOvr>
    <a:masterClrMapping/>
  </p:clrMapOvr>
  <p:extLst>
    <p:ext uri="{6950BFC3-D8DA-4A85-94F7-54DA5524770B}">
      <p188:commentRel xmlns:p188="http://schemas.microsoft.com/office/powerpoint/2018/8/main" r:id="rId2"/>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3E025-3487-8079-5C54-D9BBEDC254C8}"/>
              </a:ext>
            </a:extLst>
          </p:cNvPr>
          <p:cNvSpPr>
            <a:spLocks noGrp="1"/>
          </p:cNvSpPr>
          <p:nvPr>
            <p:ph type="title"/>
          </p:nvPr>
        </p:nvSpPr>
        <p:spPr/>
        <p:txBody>
          <a:bodyPr/>
          <a:lstStyle/>
          <a:p>
            <a:r>
              <a:rPr lang="en-US" dirty="0"/>
              <a:t>What the Media Does not Tell you.</a:t>
            </a:r>
            <a:endParaRPr lang="nl-BE" dirty="0"/>
          </a:p>
        </p:txBody>
      </p:sp>
      <p:sp>
        <p:nvSpPr>
          <p:cNvPr id="3" name="Content Placeholder 2">
            <a:extLst>
              <a:ext uri="{FF2B5EF4-FFF2-40B4-BE49-F238E27FC236}">
                <a16:creationId xmlns:a16="http://schemas.microsoft.com/office/drawing/2014/main" id="{65FCC0A1-0007-7592-7E22-E9E461B95E9C}"/>
              </a:ext>
            </a:extLst>
          </p:cNvPr>
          <p:cNvSpPr>
            <a:spLocks noGrp="1"/>
          </p:cNvSpPr>
          <p:nvPr>
            <p:ph sz="half" idx="1"/>
          </p:nvPr>
        </p:nvSpPr>
        <p:spPr>
          <a:xfrm>
            <a:off x="164466" y="1870919"/>
            <a:ext cx="6782901" cy="2515997"/>
          </a:xfrm>
        </p:spPr>
        <p:txBody>
          <a:bodyPr/>
          <a:lstStyle/>
          <a:p>
            <a:pPr marL="0" indent="0">
              <a:buNone/>
            </a:pPr>
            <a:r>
              <a:rPr lang="en-US" sz="1800" dirty="0"/>
              <a:t>Generative Pre-Trained Transformers (GPTs) dominates news.</a:t>
            </a:r>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b="1" dirty="0">
              <a:solidFill>
                <a:srgbClr val="FF0000"/>
              </a:solidFill>
            </a:endParaRPr>
          </a:p>
          <a:p>
            <a:pPr marL="0" indent="0">
              <a:buNone/>
            </a:pPr>
            <a:endParaRPr lang="en-US" sz="1800" b="1" dirty="0">
              <a:solidFill>
                <a:srgbClr val="FF0000"/>
              </a:solidFill>
            </a:endParaRPr>
          </a:p>
          <a:p>
            <a:pPr marL="0" indent="0">
              <a:buNone/>
            </a:pPr>
            <a:endParaRPr lang="nl-BE" sz="1800" b="1" dirty="0"/>
          </a:p>
        </p:txBody>
      </p:sp>
      <p:pic>
        <p:nvPicPr>
          <p:cNvPr id="14" name="Picture 13">
            <a:extLst>
              <a:ext uri="{FF2B5EF4-FFF2-40B4-BE49-F238E27FC236}">
                <a16:creationId xmlns:a16="http://schemas.microsoft.com/office/drawing/2014/main" id="{2A0D674D-A82F-DCC3-1111-5BFDB200A3B8}"/>
              </a:ext>
            </a:extLst>
          </p:cNvPr>
          <p:cNvPicPr>
            <a:picLocks noChangeAspect="1"/>
          </p:cNvPicPr>
          <p:nvPr/>
        </p:nvPicPr>
        <p:blipFill>
          <a:blip r:embed="rId3"/>
          <a:stretch>
            <a:fillRect/>
          </a:stretch>
        </p:blipFill>
        <p:spPr>
          <a:xfrm>
            <a:off x="3313072" y="2809723"/>
            <a:ext cx="7268589" cy="1162212"/>
          </a:xfrm>
          <a:prstGeom prst="rect">
            <a:avLst/>
          </a:prstGeom>
        </p:spPr>
      </p:pic>
      <p:pic>
        <p:nvPicPr>
          <p:cNvPr id="6" name="Picture 5">
            <a:extLst>
              <a:ext uri="{FF2B5EF4-FFF2-40B4-BE49-F238E27FC236}">
                <a16:creationId xmlns:a16="http://schemas.microsoft.com/office/drawing/2014/main" id="{7EBB3079-4EDA-CC2F-178D-7D76F01587BF}"/>
              </a:ext>
            </a:extLst>
          </p:cNvPr>
          <p:cNvPicPr>
            <a:picLocks noChangeAspect="1"/>
          </p:cNvPicPr>
          <p:nvPr/>
        </p:nvPicPr>
        <p:blipFill>
          <a:blip r:embed="rId4"/>
          <a:stretch>
            <a:fillRect/>
          </a:stretch>
        </p:blipFill>
        <p:spPr>
          <a:xfrm>
            <a:off x="502619" y="4189306"/>
            <a:ext cx="5403534" cy="1442866"/>
          </a:xfrm>
          <a:prstGeom prst="rect">
            <a:avLst/>
          </a:prstGeom>
        </p:spPr>
      </p:pic>
      <p:pic>
        <p:nvPicPr>
          <p:cNvPr id="5" name="Picture 4">
            <a:extLst>
              <a:ext uri="{FF2B5EF4-FFF2-40B4-BE49-F238E27FC236}">
                <a16:creationId xmlns:a16="http://schemas.microsoft.com/office/drawing/2014/main" id="{437FC852-F8BF-DF26-F660-356577E03BDC}"/>
              </a:ext>
            </a:extLst>
          </p:cNvPr>
          <p:cNvPicPr>
            <a:picLocks noChangeAspect="1"/>
          </p:cNvPicPr>
          <p:nvPr/>
        </p:nvPicPr>
        <p:blipFill>
          <a:blip r:embed="rId5"/>
          <a:stretch>
            <a:fillRect/>
          </a:stretch>
        </p:blipFill>
        <p:spPr>
          <a:xfrm>
            <a:off x="5939182" y="4386916"/>
            <a:ext cx="6042333" cy="1142492"/>
          </a:xfrm>
          <a:prstGeom prst="rect">
            <a:avLst/>
          </a:prstGeom>
        </p:spPr>
      </p:pic>
      <p:pic>
        <p:nvPicPr>
          <p:cNvPr id="7" name="Picture 6">
            <a:extLst>
              <a:ext uri="{FF2B5EF4-FFF2-40B4-BE49-F238E27FC236}">
                <a16:creationId xmlns:a16="http://schemas.microsoft.com/office/drawing/2014/main" id="{5F227513-1B30-C404-4372-AC6CAB2D24E6}"/>
              </a:ext>
            </a:extLst>
          </p:cNvPr>
          <p:cNvPicPr>
            <a:picLocks noChangeAspect="1"/>
          </p:cNvPicPr>
          <p:nvPr/>
        </p:nvPicPr>
        <p:blipFill>
          <a:blip r:embed="rId6"/>
          <a:stretch>
            <a:fillRect/>
          </a:stretch>
        </p:blipFill>
        <p:spPr>
          <a:xfrm>
            <a:off x="1890805" y="1405541"/>
            <a:ext cx="8030696" cy="1009791"/>
          </a:xfrm>
          <a:prstGeom prst="rect">
            <a:avLst/>
          </a:prstGeom>
        </p:spPr>
      </p:pic>
    </p:spTree>
    <p:extLst>
      <p:ext uri="{BB962C8B-B14F-4D97-AF65-F5344CB8AC3E}">
        <p14:creationId xmlns:p14="http://schemas.microsoft.com/office/powerpoint/2010/main" val="545263096"/>
      </p:ext>
    </p:extLst>
  </p:cSld>
  <p:clrMapOvr>
    <a:masterClrMapping/>
  </p:clrMapOvr>
  <p:extLst>
    <p:ext uri="{6950BFC3-D8DA-4A85-94F7-54DA5524770B}">
      <p188:commentRel xmlns:p188="http://schemas.microsoft.com/office/powerpoint/2018/8/main" r:id="rId2"/>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3E025-3487-8079-5C54-D9BBEDC254C8}"/>
              </a:ext>
            </a:extLst>
          </p:cNvPr>
          <p:cNvSpPr>
            <a:spLocks noGrp="1"/>
          </p:cNvSpPr>
          <p:nvPr>
            <p:ph type="title"/>
          </p:nvPr>
        </p:nvSpPr>
        <p:spPr/>
        <p:txBody>
          <a:bodyPr/>
          <a:lstStyle/>
          <a:p>
            <a:r>
              <a:rPr lang="en-US" dirty="0"/>
              <a:t>What the Media Does not Tell you.</a:t>
            </a:r>
            <a:endParaRPr lang="nl-BE" dirty="0"/>
          </a:p>
        </p:txBody>
      </p:sp>
      <p:sp>
        <p:nvSpPr>
          <p:cNvPr id="3" name="Content Placeholder 2">
            <a:extLst>
              <a:ext uri="{FF2B5EF4-FFF2-40B4-BE49-F238E27FC236}">
                <a16:creationId xmlns:a16="http://schemas.microsoft.com/office/drawing/2014/main" id="{65FCC0A1-0007-7592-7E22-E9E461B95E9C}"/>
              </a:ext>
            </a:extLst>
          </p:cNvPr>
          <p:cNvSpPr>
            <a:spLocks noGrp="1"/>
          </p:cNvSpPr>
          <p:nvPr>
            <p:ph sz="half" idx="1"/>
          </p:nvPr>
        </p:nvSpPr>
        <p:spPr>
          <a:xfrm>
            <a:off x="164466" y="1870919"/>
            <a:ext cx="6782901" cy="2515997"/>
          </a:xfrm>
        </p:spPr>
        <p:txBody>
          <a:bodyPr/>
          <a:lstStyle/>
          <a:p>
            <a:pPr marL="0" indent="0">
              <a:buNone/>
            </a:pPr>
            <a:r>
              <a:rPr lang="en-US" sz="1800" dirty="0"/>
              <a:t>Generative Pre-Trained Transformers (GPTs) dominates news.</a:t>
            </a:r>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b="1" dirty="0">
              <a:solidFill>
                <a:srgbClr val="FF0000"/>
              </a:solidFill>
            </a:endParaRPr>
          </a:p>
          <a:p>
            <a:pPr marL="0" indent="0">
              <a:buNone/>
            </a:pPr>
            <a:endParaRPr lang="en-US" sz="1800" b="1" dirty="0">
              <a:solidFill>
                <a:srgbClr val="FF0000"/>
              </a:solidFill>
            </a:endParaRPr>
          </a:p>
          <a:p>
            <a:pPr marL="0" indent="0">
              <a:buNone/>
            </a:pPr>
            <a:endParaRPr lang="nl-BE" sz="1800" b="1" dirty="0"/>
          </a:p>
        </p:txBody>
      </p:sp>
      <p:pic>
        <p:nvPicPr>
          <p:cNvPr id="14" name="Picture 13">
            <a:extLst>
              <a:ext uri="{FF2B5EF4-FFF2-40B4-BE49-F238E27FC236}">
                <a16:creationId xmlns:a16="http://schemas.microsoft.com/office/drawing/2014/main" id="{2A0D674D-A82F-DCC3-1111-5BFDB200A3B8}"/>
              </a:ext>
            </a:extLst>
          </p:cNvPr>
          <p:cNvPicPr>
            <a:picLocks noChangeAspect="1"/>
          </p:cNvPicPr>
          <p:nvPr/>
        </p:nvPicPr>
        <p:blipFill>
          <a:blip r:embed="rId3"/>
          <a:stretch>
            <a:fillRect/>
          </a:stretch>
        </p:blipFill>
        <p:spPr>
          <a:xfrm>
            <a:off x="3313072" y="2809723"/>
            <a:ext cx="7268589" cy="1162212"/>
          </a:xfrm>
          <a:prstGeom prst="rect">
            <a:avLst/>
          </a:prstGeom>
        </p:spPr>
      </p:pic>
      <p:pic>
        <p:nvPicPr>
          <p:cNvPr id="6" name="Picture 5">
            <a:extLst>
              <a:ext uri="{FF2B5EF4-FFF2-40B4-BE49-F238E27FC236}">
                <a16:creationId xmlns:a16="http://schemas.microsoft.com/office/drawing/2014/main" id="{7EBB3079-4EDA-CC2F-178D-7D76F01587BF}"/>
              </a:ext>
            </a:extLst>
          </p:cNvPr>
          <p:cNvPicPr>
            <a:picLocks noChangeAspect="1"/>
          </p:cNvPicPr>
          <p:nvPr/>
        </p:nvPicPr>
        <p:blipFill>
          <a:blip r:embed="rId4"/>
          <a:stretch>
            <a:fillRect/>
          </a:stretch>
        </p:blipFill>
        <p:spPr>
          <a:xfrm>
            <a:off x="502619" y="4189306"/>
            <a:ext cx="5403534" cy="1442866"/>
          </a:xfrm>
          <a:prstGeom prst="rect">
            <a:avLst/>
          </a:prstGeom>
        </p:spPr>
      </p:pic>
      <p:pic>
        <p:nvPicPr>
          <p:cNvPr id="5" name="Picture 4">
            <a:extLst>
              <a:ext uri="{FF2B5EF4-FFF2-40B4-BE49-F238E27FC236}">
                <a16:creationId xmlns:a16="http://schemas.microsoft.com/office/drawing/2014/main" id="{437FC852-F8BF-DF26-F660-356577E03BDC}"/>
              </a:ext>
            </a:extLst>
          </p:cNvPr>
          <p:cNvPicPr>
            <a:picLocks noChangeAspect="1"/>
          </p:cNvPicPr>
          <p:nvPr/>
        </p:nvPicPr>
        <p:blipFill>
          <a:blip r:embed="rId5"/>
          <a:stretch>
            <a:fillRect/>
          </a:stretch>
        </p:blipFill>
        <p:spPr>
          <a:xfrm>
            <a:off x="5939182" y="4386916"/>
            <a:ext cx="6042333" cy="1142492"/>
          </a:xfrm>
          <a:prstGeom prst="rect">
            <a:avLst/>
          </a:prstGeom>
        </p:spPr>
      </p:pic>
      <p:pic>
        <p:nvPicPr>
          <p:cNvPr id="7" name="Picture 6">
            <a:extLst>
              <a:ext uri="{FF2B5EF4-FFF2-40B4-BE49-F238E27FC236}">
                <a16:creationId xmlns:a16="http://schemas.microsoft.com/office/drawing/2014/main" id="{5F227513-1B30-C404-4372-AC6CAB2D24E6}"/>
              </a:ext>
            </a:extLst>
          </p:cNvPr>
          <p:cNvPicPr>
            <a:picLocks noChangeAspect="1"/>
          </p:cNvPicPr>
          <p:nvPr/>
        </p:nvPicPr>
        <p:blipFill>
          <a:blip r:embed="rId6"/>
          <a:stretch>
            <a:fillRect/>
          </a:stretch>
        </p:blipFill>
        <p:spPr>
          <a:xfrm>
            <a:off x="1890805" y="1405541"/>
            <a:ext cx="8030696" cy="1009791"/>
          </a:xfrm>
          <a:prstGeom prst="rect">
            <a:avLst/>
          </a:prstGeom>
        </p:spPr>
      </p:pic>
      <p:pic>
        <p:nvPicPr>
          <p:cNvPr id="8" name="Picture 7">
            <a:extLst>
              <a:ext uri="{FF2B5EF4-FFF2-40B4-BE49-F238E27FC236}">
                <a16:creationId xmlns:a16="http://schemas.microsoft.com/office/drawing/2014/main" id="{19AA139A-C222-C6D0-62E5-B8FCB548E376}"/>
              </a:ext>
            </a:extLst>
          </p:cNvPr>
          <p:cNvPicPr>
            <a:picLocks noChangeAspect="1"/>
          </p:cNvPicPr>
          <p:nvPr/>
        </p:nvPicPr>
        <p:blipFill>
          <a:blip r:embed="rId7"/>
          <a:stretch>
            <a:fillRect/>
          </a:stretch>
        </p:blipFill>
        <p:spPr>
          <a:xfrm>
            <a:off x="237307" y="2785973"/>
            <a:ext cx="5858693" cy="1286054"/>
          </a:xfrm>
          <a:prstGeom prst="rect">
            <a:avLst/>
          </a:prstGeom>
        </p:spPr>
      </p:pic>
    </p:spTree>
    <p:extLst>
      <p:ext uri="{BB962C8B-B14F-4D97-AF65-F5344CB8AC3E}">
        <p14:creationId xmlns:p14="http://schemas.microsoft.com/office/powerpoint/2010/main" val="4085214873"/>
      </p:ext>
    </p:extLst>
  </p:cSld>
  <p:clrMapOvr>
    <a:masterClrMapping/>
  </p:clrMapOvr>
  <p:extLst>
    <p:ext uri="{6950BFC3-D8DA-4A85-94F7-54DA5524770B}">
      <p188:commentRel xmlns:p188="http://schemas.microsoft.com/office/powerpoint/2018/8/main" r:id="rId2"/>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3E025-3487-8079-5C54-D9BBEDC254C8}"/>
              </a:ext>
            </a:extLst>
          </p:cNvPr>
          <p:cNvSpPr>
            <a:spLocks noGrp="1"/>
          </p:cNvSpPr>
          <p:nvPr>
            <p:ph type="title"/>
          </p:nvPr>
        </p:nvSpPr>
        <p:spPr/>
        <p:txBody>
          <a:bodyPr/>
          <a:lstStyle/>
          <a:p>
            <a:r>
              <a:rPr lang="en-US" dirty="0"/>
              <a:t>What the Media Does not Tell you.</a:t>
            </a:r>
            <a:endParaRPr lang="nl-BE" dirty="0"/>
          </a:p>
        </p:txBody>
      </p:sp>
      <p:sp>
        <p:nvSpPr>
          <p:cNvPr id="3" name="Content Placeholder 2">
            <a:extLst>
              <a:ext uri="{FF2B5EF4-FFF2-40B4-BE49-F238E27FC236}">
                <a16:creationId xmlns:a16="http://schemas.microsoft.com/office/drawing/2014/main" id="{65FCC0A1-0007-7592-7E22-E9E461B95E9C}"/>
              </a:ext>
            </a:extLst>
          </p:cNvPr>
          <p:cNvSpPr>
            <a:spLocks noGrp="1"/>
          </p:cNvSpPr>
          <p:nvPr>
            <p:ph sz="half" idx="1"/>
          </p:nvPr>
        </p:nvSpPr>
        <p:spPr>
          <a:xfrm>
            <a:off x="164466" y="1870919"/>
            <a:ext cx="6782901" cy="2515997"/>
          </a:xfrm>
        </p:spPr>
        <p:txBody>
          <a:bodyPr/>
          <a:lstStyle/>
          <a:p>
            <a:pPr marL="0" indent="0">
              <a:buNone/>
            </a:pPr>
            <a:r>
              <a:rPr lang="en-US" sz="1800" dirty="0"/>
              <a:t>Generative Pre-Trained Transformers (GPTs) dominates news.</a:t>
            </a:r>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b="1" dirty="0">
              <a:solidFill>
                <a:srgbClr val="FF0000"/>
              </a:solidFill>
            </a:endParaRPr>
          </a:p>
          <a:p>
            <a:pPr marL="0" indent="0">
              <a:buNone/>
            </a:pPr>
            <a:endParaRPr lang="en-US" sz="1800" b="1" dirty="0">
              <a:solidFill>
                <a:srgbClr val="FF0000"/>
              </a:solidFill>
            </a:endParaRPr>
          </a:p>
          <a:p>
            <a:pPr marL="0" indent="0">
              <a:buNone/>
            </a:pPr>
            <a:endParaRPr lang="nl-BE" sz="1800" b="1" dirty="0"/>
          </a:p>
        </p:txBody>
      </p:sp>
      <p:pic>
        <p:nvPicPr>
          <p:cNvPr id="14" name="Picture 13">
            <a:extLst>
              <a:ext uri="{FF2B5EF4-FFF2-40B4-BE49-F238E27FC236}">
                <a16:creationId xmlns:a16="http://schemas.microsoft.com/office/drawing/2014/main" id="{2A0D674D-A82F-DCC3-1111-5BFDB200A3B8}"/>
              </a:ext>
            </a:extLst>
          </p:cNvPr>
          <p:cNvPicPr>
            <a:picLocks noChangeAspect="1"/>
          </p:cNvPicPr>
          <p:nvPr/>
        </p:nvPicPr>
        <p:blipFill>
          <a:blip r:embed="rId3"/>
          <a:stretch>
            <a:fillRect/>
          </a:stretch>
        </p:blipFill>
        <p:spPr>
          <a:xfrm>
            <a:off x="3313072" y="2809723"/>
            <a:ext cx="7268589" cy="1162212"/>
          </a:xfrm>
          <a:prstGeom prst="rect">
            <a:avLst/>
          </a:prstGeom>
        </p:spPr>
      </p:pic>
      <p:pic>
        <p:nvPicPr>
          <p:cNvPr id="6" name="Picture 5">
            <a:extLst>
              <a:ext uri="{FF2B5EF4-FFF2-40B4-BE49-F238E27FC236}">
                <a16:creationId xmlns:a16="http://schemas.microsoft.com/office/drawing/2014/main" id="{7EBB3079-4EDA-CC2F-178D-7D76F01587BF}"/>
              </a:ext>
            </a:extLst>
          </p:cNvPr>
          <p:cNvPicPr>
            <a:picLocks noChangeAspect="1"/>
          </p:cNvPicPr>
          <p:nvPr/>
        </p:nvPicPr>
        <p:blipFill>
          <a:blip r:embed="rId4"/>
          <a:stretch>
            <a:fillRect/>
          </a:stretch>
        </p:blipFill>
        <p:spPr>
          <a:xfrm>
            <a:off x="502619" y="4189306"/>
            <a:ext cx="5403534" cy="1442866"/>
          </a:xfrm>
          <a:prstGeom prst="rect">
            <a:avLst/>
          </a:prstGeom>
        </p:spPr>
      </p:pic>
      <p:pic>
        <p:nvPicPr>
          <p:cNvPr id="5" name="Picture 4">
            <a:extLst>
              <a:ext uri="{FF2B5EF4-FFF2-40B4-BE49-F238E27FC236}">
                <a16:creationId xmlns:a16="http://schemas.microsoft.com/office/drawing/2014/main" id="{437FC852-F8BF-DF26-F660-356577E03BDC}"/>
              </a:ext>
            </a:extLst>
          </p:cNvPr>
          <p:cNvPicPr>
            <a:picLocks noChangeAspect="1"/>
          </p:cNvPicPr>
          <p:nvPr/>
        </p:nvPicPr>
        <p:blipFill>
          <a:blip r:embed="rId5"/>
          <a:stretch>
            <a:fillRect/>
          </a:stretch>
        </p:blipFill>
        <p:spPr>
          <a:xfrm>
            <a:off x="5939182" y="4386916"/>
            <a:ext cx="6042333" cy="1142492"/>
          </a:xfrm>
          <a:prstGeom prst="rect">
            <a:avLst/>
          </a:prstGeom>
        </p:spPr>
      </p:pic>
      <p:pic>
        <p:nvPicPr>
          <p:cNvPr id="7" name="Picture 6">
            <a:extLst>
              <a:ext uri="{FF2B5EF4-FFF2-40B4-BE49-F238E27FC236}">
                <a16:creationId xmlns:a16="http://schemas.microsoft.com/office/drawing/2014/main" id="{5F227513-1B30-C404-4372-AC6CAB2D24E6}"/>
              </a:ext>
            </a:extLst>
          </p:cNvPr>
          <p:cNvPicPr>
            <a:picLocks noChangeAspect="1"/>
          </p:cNvPicPr>
          <p:nvPr/>
        </p:nvPicPr>
        <p:blipFill>
          <a:blip r:embed="rId6"/>
          <a:stretch>
            <a:fillRect/>
          </a:stretch>
        </p:blipFill>
        <p:spPr>
          <a:xfrm>
            <a:off x="1890805" y="1405541"/>
            <a:ext cx="8030696" cy="1009791"/>
          </a:xfrm>
          <a:prstGeom prst="rect">
            <a:avLst/>
          </a:prstGeom>
        </p:spPr>
      </p:pic>
      <p:pic>
        <p:nvPicPr>
          <p:cNvPr id="8" name="Picture 7">
            <a:extLst>
              <a:ext uri="{FF2B5EF4-FFF2-40B4-BE49-F238E27FC236}">
                <a16:creationId xmlns:a16="http://schemas.microsoft.com/office/drawing/2014/main" id="{19AA139A-C222-C6D0-62E5-B8FCB548E376}"/>
              </a:ext>
            </a:extLst>
          </p:cNvPr>
          <p:cNvPicPr>
            <a:picLocks noChangeAspect="1"/>
          </p:cNvPicPr>
          <p:nvPr/>
        </p:nvPicPr>
        <p:blipFill>
          <a:blip r:embed="rId7"/>
          <a:stretch>
            <a:fillRect/>
          </a:stretch>
        </p:blipFill>
        <p:spPr>
          <a:xfrm>
            <a:off x="237307" y="2785973"/>
            <a:ext cx="5858693" cy="1286054"/>
          </a:xfrm>
          <a:prstGeom prst="rect">
            <a:avLst/>
          </a:prstGeom>
        </p:spPr>
      </p:pic>
      <p:pic>
        <p:nvPicPr>
          <p:cNvPr id="9" name="Picture 8">
            <a:extLst>
              <a:ext uri="{FF2B5EF4-FFF2-40B4-BE49-F238E27FC236}">
                <a16:creationId xmlns:a16="http://schemas.microsoft.com/office/drawing/2014/main" id="{AE73840F-A1FF-CB83-8BF0-89AFBCA0C978}"/>
              </a:ext>
            </a:extLst>
          </p:cNvPr>
          <p:cNvPicPr>
            <a:picLocks noChangeAspect="1"/>
          </p:cNvPicPr>
          <p:nvPr/>
        </p:nvPicPr>
        <p:blipFill>
          <a:blip r:embed="rId8"/>
          <a:stretch>
            <a:fillRect/>
          </a:stretch>
        </p:blipFill>
        <p:spPr>
          <a:xfrm>
            <a:off x="1719299" y="4286824"/>
            <a:ext cx="9050013" cy="800212"/>
          </a:xfrm>
          <a:prstGeom prst="rect">
            <a:avLst/>
          </a:prstGeom>
        </p:spPr>
      </p:pic>
    </p:spTree>
    <p:extLst>
      <p:ext uri="{BB962C8B-B14F-4D97-AF65-F5344CB8AC3E}">
        <p14:creationId xmlns:p14="http://schemas.microsoft.com/office/powerpoint/2010/main" val="1701047281"/>
      </p:ext>
    </p:extLst>
  </p:cSld>
  <p:clrMapOvr>
    <a:masterClrMapping/>
  </p:clrMapOvr>
  <p:extLst>
    <p:ext uri="{6950BFC3-D8DA-4A85-94F7-54DA5524770B}">
      <p188:commentRel xmlns:p188="http://schemas.microsoft.com/office/powerpoint/2018/8/main" r:id="rId2"/>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3E025-3487-8079-5C54-D9BBEDC254C8}"/>
              </a:ext>
            </a:extLst>
          </p:cNvPr>
          <p:cNvSpPr>
            <a:spLocks noGrp="1"/>
          </p:cNvSpPr>
          <p:nvPr>
            <p:ph type="title"/>
          </p:nvPr>
        </p:nvSpPr>
        <p:spPr/>
        <p:txBody>
          <a:bodyPr/>
          <a:lstStyle/>
          <a:p>
            <a:r>
              <a:rPr lang="en-US" dirty="0"/>
              <a:t>What the Media Does not Tell you.</a:t>
            </a:r>
            <a:endParaRPr lang="nl-BE" dirty="0"/>
          </a:p>
        </p:txBody>
      </p:sp>
      <p:sp>
        <p:nvSpPr>
          <p:cNvPr id="3" name="Content Placeholder 2">
            <a:extLst>
              <a:ext uri="{FF2B5EF4-FFF2-40B4-BE49-F238E27FC236}">
                <a16:creationId xmlns:a16="http://schemas.microsoft.com/office/drawing/2014/main" id="{65FCC0A1-0007-7592-7E22-E9E461B95E9C}"/>
              </a:ext>
            </a:extLst>
          </p:cNvPr>
          <p:cNvSpPr>
            <a:spLocks noGrp="1"/>
          </p:cNvSpPr>
          <p:nvPr>
            <p:ph sz="half" idx="1"/>
          </p:nvPr>
        </p:nvSpPr>
        <p:spPr>
          <a:xfrm>
            <a:off x="164466" y="1870919"/>
            <a:ext cx="6782901" cy="2515997"/>
          </a:xfrm>
        </p:spPr>
        <p:txBody>
          <a:bodyPr/>
          <a:lstStyle/>
          <a:p>
            <a:pPr marL="0" indent="0">
              <a:buNone/>
            </a:pPr>
            <a:r>
              <a:rPr lang="en-US" sz="1800" dirty="0"/>
              <a:t>Generative Pre-Trained Transformers (GPTs) dominates news.</a:t>
            </a:r>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b="1" dirty="0">
              <a:solidFill>
                <a:srgbClr val="FF0000"/>
              </a:solidFill>
            </a:endParaRPr>
          </a:p>
          <a:p>
            <a:pPr marL="0" indent="0">
              <a:buNone/>
            </a:pPr>
            <a:endParaRPr lang="en-US" sz="1800" b="1" dirty="0">
              <a:solidFill>
                <a:srgbClr val="FF0000"/>
              </a:solidFill>
            </a:endParaRPr>
          </a:p>
          <a:p>
            <a:pPr marL="0" indent="0">
              <a:buNone/>
            </a:pPr>
            <a:endParaRPr lang="nl-BE" sz="1800" b="1" dirty="0"/>
          </a:p>
        </p:txBody>
      </p:sp>
      <p:pic>
        <p:nvPicPr>
          <p:cNvPr id="14" name="Picture 13">
            <a:extLst>
              <a:ext uri="{FF2B5EF4-FFF2-40B4-BE49-F238E27FC236}">
                <a16:creationId xmlns:a16="http://schemas.microsoft.com/office/drawing/2014/main" id="{2A0D674D-A82F-DCC3-1111-5BFDB200A3B8}"/>
              </a:ext>
            </a:extLst>
          </p:cNvPr>
          <p:cNvPicPr>
            <a:picLocks noChangeAspect="1"/>
          </p:cNvPicPr>
          <p:nvPr/>
        </p:nvPicPr>
        <p:blipFill>
          <a:blip r:embed="rId3"/>
          <a:stretch>
            <a:fillRect/>
          </a:stretch>
        </p:blipFill>
        <p:spPr>
          <a:xfrm>
            <a:off x="3313072" y="2809723"/>
            <a:ext cx="7268589" cy="1162212"/>
          </a:xfrm>
          <a:prstGeom prst="rect">
            <a:avLst/>
          </a:prstGeom>
        </p:spPr>
      </p:pic>
      <p:pic>
        <p:nvPicPr>
          <p:cNvPr id="6" name="Picture 5">
            <a:extLst>
              <a:ext uri="{FF2B5EF4-FFF2-40B4-BE49-F238E27FC236}">
                <a16:creationId xmlns:a16="http://schemas.microsoft.com/office/drawing/2014/main" id="{7EBB3079-4EDA-CC2F-178D-7D76F01587BF}"/>
              </a:ext>
            </a:extLst>
          </p:cNvPr>
          <p:cNvPicPr>
            <a:picLocks noChangeAspect="1"/>
          </p:cNvPicPr>
          <p:nvPr/>
        </p:nvPicPr>
        <p:blipFill>
          <a:blip r:embed="rId4"/>
          <a:stretch>
            <a:fillRect/>
          </a:stretch>
        </p:blipFill>
        <p:spPr>
          <a:xfrm>
            <a:off x="502619" y="4189306"/>
            <a:ext cx="5403534" cy="1442866"/>
          </a:xfrm>
          <a:prstGeom prst="rect">
            <a:avLst/>
          </a:prstGeom>
        </p:spPr>
      </p:pic>
      <p:pic>
        <p:nvPicPr>
          <p:cNvPr id="5" name="Picture 4">
            <a:extLst>
              <a:ext uri="{FF2B5EF4-FFF2-40B4-BE49-F238E27FC236}">
                <a16:creationId xmlns:a16="http://schemas.microsoft.com/office/drawing/2014/main" id="{437FC852-F8BF-DF26-F660-356577E03BDC}"/>
              </a:ext>
            </a:extLst>
          </p:cNvPr>
          <p:cNvPicPr>
            <a:picLocks noChangeAspect="1"/>
          </p:cNvPicPr>
          <p:nvPr/>
        </p:nvPicPr>
        <p:blipFill>
          <a:blip r:embed="rId5"/>
          <a:stretch>
            <a:fillRect/>
          </a:stretch>
        </p:blipFill>
        <p:spPr>
          <a:xfrm>
            <a:off x="5939182" y="4386916"/>
            <a:ext cx="6042333" cy="1142492"/>
          </a:xfrm>
          <a:prstGeom prst="rect">
            <a:avLst/>
          </a:prstGeom>
        </p:spPr>
      </p:pic>
      <p:pic>
        <p:nvPicPr>
          <p:cNvPr id="7" name="Picture 6">
            <a:extLst>
              <a:ext uri="{FF2B5EF4-FFF2-40B4-BE49-F238E27FC236}">
                <a16:creationId xmlns:a16="http://schemas.microsoft.com/office/drawing/2014/main" id="{5F227513-1B30-C404-4372-AC6CAB2D24E6}"/>
              </a:ext>
            </a:extLst>
          </p:cNvPr>
          <p:cNvPicPr>
            <a:picLocks noChangeAspect="1"/>
          </p:cNvPicPr>
          <p:nvPr/>
        </p:nvPicPr>
        <p:blipFill>
          <a:blip r:embed="rId6"/>
          <a:stretch>
            <a:fillRect/>
          </a:stretch>
        </p:blipFill>
        <p:spPr>
          <a:xfrm>
            <a:off x="1890805" y="1405541"/>
            <a:ext cx="8030696" cy="1009791"/>
          </a:xfrm>
          <a:prstGeom prst="rect">
            <a:avLst/>
          </a:prstGeom>
        </p:spPr>
      </p:pic>
      <p:pic>
        <p:nvPicPr>
          <p:cNvPr id="8" name="Picture 7">
            <a:extLst>
              <a:ext uri="{FF2B5EF4-FFF2-40B4-BE49-F238E27FC236}">
                <a16:creationId xmlns:a16="http://schemas.microsoft.com/office/drawing/2014/main" id="{5CC6E5B9-E563-83A7-40C6-E0838075240E}"/>
              </a:ext>
            </a:extLst>
          </p:cNvPr>
          <p:cNvPicPr>
            <a:picLocks noChangeAspect="1"/>
          </p:cNvPicPr>
          <p:nvPr/>
        </p:nvPicPr>
        <p:blipFill>
          <a:blip r:embed="rId7"/>
          <a:stretch>
            <a:fillRect/>
          </a:stretch>
        </p:blipFill>
        <p:spPr>
          <a:xfrm>
            <a:off x="237307" y="2785973"/>
            <a:ext cx="5858693" cy="1286054"/>
          </a:xfrm>
          <a:prstGeom prst="rect">
            <a:avLst/>
          </a:prstGeom>
        </p:spPr>
      </p:pic>
      <p:pic>
        <p:nvPicPr>
          <p:cNvPr id="9" name="Picture 8">
            <a:extLst>
              <a:ext uri="{FF2B5EF4-FFF2-40B4-BE49-F238E27FC236}">
                <a16:creationId xmlns:a16="http://schemas.microsoft.com/office/drawing/2014/main" id="{4C46D982-83E5-3AA6-BE2E-9002C0324C95}"/>
              </a:ext>
            </a:extLst>
          </p:cNvPr>
          <p:cNvPicPr>
            <a:picLocks noChangeAspect="1"/>
          </p:cNvPicPr>
          <p:nvPr/>
        </p:nvPicPr>
        <p:blipFill>
          <a:blip r:embed="rId6"/>
          <a:stretch>
            <a:fillRect/>
          </a:stretch>
        </p:blipFill>
        <p:spPr>
          <a:xfrm>
            <a:off x="3555916" y="2532611"/>
            <a:ext cx="8030696" cy="1009791"/>
          </a:xfrm>
          <a:prstGeom prst="rect">
            <a:avLst/>
          </a:prstGeom>
        </p:spPr>
      </p:pic>
      <p:pic>
        <p:nvPicPr>
          <p:cNvPr id="10" name="Picture 9">
            <a:extLst>
              <a:ext uri="{FF2B5EF4-FFF2-40B4-BE49-F238E27FC236}">
                <a16:creationId xmlns:a16="http://schemas.microsoft.com/office/drawing/2014/main" id="{302C4179-7066-9517-413F-EC2E4F70B0E6}"/>
              </a:ext>
            </a:extLst>
          </p:cNvPr>
          <p:cNvPicPr>
            <a:picLocks noChangeAspect="1"/>
          </p:cNvPicPr>
          <p:nvPr/>
        </p:nvPicPr>
        <p:blipFill>
          <a:blip r:embed="rId8"/>
          <a:stretch>
            <a:fillRect/>
          </a:stretch>
        </p:blipFill>
        <p:spPr>
          <a:xfrm>
            <a:off x="1719299" y="4286824"/>
            <a:ext cx="9050013" cy="800212"/>
          </a:xfrm>
          <a:prstGeom prst="rect">
            <a:avLst/>
          </a:prstGeom>
        </p:spPr>
      </p:pic>
      <p:pic>
        <p:nvPicPr>
          <p:cNvPr id="13" name="Picture 12">
            <a:extLst>
              <a:ext uri="{FF2B5EF4-FFF2-40B4-BE49-F238E27FC236}">
                <a16:creationId xmlns:a16="http://schemas.microsoft.com/office/drawing/2014/main" id="{DAAA5510-ABEE-E8CD-70A3-917B563F72E0}"/>
              </a:ext>
            </a:extLst>
          </p:cNvPr>
          <p:cNvPicPr>
            <a:picLocks noChangeAspect="1"/>
          </p:cNvPicPr>
          <p:nvPr/>
        </p:nvPicPr>
        <p:blipFill>
          <a:blip r:embed="rId9"/>
          <a:stretch>
            <a:fillRect/>
          </a:stretch>
        </p:blipFill>
        <p:spPr>
          <a:xfrm>
            <a:off x="0" y="2906270"/>
            <a:ext cx="12221642" cy="1199105"/>
          </a:xfrm>
          <a:prstGeom prst="rect">
            <a:avLst/>
          </a:prstGeom>
        </p:spPr>
      </p:pic>
    </p:spTree>
    <p:extLst>
      <p:ext uri="{BB962C8B-B14F-4D97-AF65-F5344CB8AC3E}">
        <p14:creationId xmlns:p14="http://schemas.microsoft.com/office/powerpoint/2010/main" val="676375355"/>
      </p:ext>
    </p:extLst>
  </p:cSld>
  <p:clrMapOvr>
    <a:masterClrMapping/>
  </p:clrMapOvr>
  <p:extLst>
    <p:ext uri="{6950BFC3-D8DA-4A85-94F7-54DA5524770B}">
      <p188:commentRel xmlns:p188="http://schemas.microsoft.com/office/powerpoint/2018/8/main" r:id="rId2"/>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3E025-3487-8079-5C54-D9BBEDC254C8}"/>
              </a:ext>
            </a:extLst>
          </p:cNvPr>
          <p:cNvSpPr>
            <a:spLocks noGrp="1"/>
          </p:cNvSpPr>
          <p:nvPr>
            <p:ph type="title"/>
          </p:nvPr>
        </p:nvSpPr>
        <p:spPr/>
        <p:txBody>
          <a:bodyPr/>
          <a:lstStyle/>
          <a:p>
            <a:r>
              <a:rPr lang="en-US" dirty="0"/>
              <a:t>What the Media Does not Tell you.</a:t>
            </a:r>
            <a:endParaRPr lang="nl-BE" dirty="0"/>
          </a:p>
        </p:txBody>
      </p:sp>
      <p:sp>
        <p:nvSpPr>
          <p:cNvPr id="3" name="Content Placeholder 2">
            <a:extLst>
              <a:ext uri="{FF2B5EF4-FFF2-40B4-BE49-F238E27FC236}">
                <a16:creationId xmlns:a16="http://schemas.microsoft.com/office/drawing/2014/main" id="{65FCC0A1-0007-7592-7E22-E9E461B95E9C}"/>
              </a:ext>
            </a:extLst>
          </p:cNvPr>
          <p:cNvSpPr>
            <a:spLocks noGrp="1"/>
          </p:cNvSpPr>
          <p:nvPr>
            <p:ph sz="half" idx="1"/>
          </p:nvPr>
        </p:nvSpPr>
        <p:spPr>
          <a:xfrm>
            <a:off x="164466" y="1870919"/>
            <a:ext cx="6782901" cy="2515997"/>
          </a:xfrm>
        </p:spPr>
        <p:txBody>
          <a:bodyPr/>
          <a:lstStyle/>
          <a:p>
            <a:pPr marL="0" indent="0">
              <a:buNone/>
            </a:pPr>
            <a:r>
              <a:rPr lang="en-US" sz="1800" dirty="0"/>
              <a:t>Generative Pre-Trained Transformers (GPTs) are all over the news.</a:t>
            </a:r>
          </a:p>
          <a:p>
            <a:pPr marL="0" indent="0">
              <a:buNone/>
            </a:pPr>
            <a:r>
              <a:rPr lang="en-US" sz="1800" dirty="0"/>
              <a:t>And for a good reason. They dominate NLP and Computer Vision tasks</a:t>
            </a:r>
          </a:p>
          <a:p>
            <a:pPr marL="0" indent="0">
              <a:buNone/>
            </a:pPr>
            <a:endParaRPr lang="en-US" sz="1800" dirty="0"/>
          </a:p>
          <a:p>
            <a:pPr marL="0" indent="0">
              <a:buNone/>
            </a:pPr>
            <a:endParaRPr lang="en-US" sz="1800" dirty="0"/>
          </a:p>
          <a:p>
            <a:pPr marL="0" indent="0">
              <a:buNone/>
            </a:pPr>
            <a:endParaRPr lang="en-US" sz="1800" dirty="0"/>
          </a:p>
          <a:p>
            <a:pPr marL="0" indent="0">
              <a:buNone/>
            </a:pPr>
            <a:endParaRPr lang="en-US" sz="1800" b="1" dirty="0">
              <a:solidFill>
                <a:srgbClr val="FF0000"/>
              </a:solidFill>
            </a:endParaRPr>
          </a:p>
          <a:p>
            <a:pPr marL="0" indent="0">
              <a:buNone/>
            </a:pPr>
            <a:endParaRPr lang="en-US" sz="1800" b="1" dirty="0">
              <a:solidFill>
                <a:srgbClr val="FF0000"/>
              </a:solidFill>
            </a:endParaRPr>
          </a:p>
          <a:p>
            <a:pPr marL="0" indent="0">
              <a:buNone/>
            </a:pPr>
            <a:endParaRPr lang="nl-BE" sz="1800" b="1" dirty="0"/>
          </a:p>
        </p:txBody>
      </p:sp>
    </p:spTree>
    <p:extLst>
      <p:ext uri="{BB962C8B-B14F-4D97-AF65-F5344CB8AC3E}">
        <p14:creationId xmlns:p14="http://schemas.microsoft.com/office/powerpoint/2010/main" val="2784989443"/>
      </p:ext>
    </p:extLst>
  </p:cSld>
  <p:clrMapOvr>
    <a:masterClrMapping/>
  </p:clrMapOvr>
  <p:extLst>
    <p:ext uri="{6950BFC3-D8DA-4A85-94F7-54DA5524770B}">
      <p188:commentRel xmlns:p188="http://schemas.microsoft.com/office/powerpoint/2018/8/main" r:id="rId2"/>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3E025-3487-8079-5C54-D9BBEDC254C8}"/>
              </a:ext>
            </a:extLst>
          </p:cNvPr>
          <p:cNvSpPr>
            <a:spLocks noGrp="1"/>
          </p:cNvSpPr>
          <p:nvPr>
            <p:ph type="title"/>
          </p:nvPr>
        </p:nvSpPr>
        <p:spPr/>
        <p:txBody>
          <a:bodyPr/>
          <a:lstStyle/>
          <a:p>
            <a:r>
              <a:rPr lang="en-US" dirty="0"/>
              <a:t>What the Media Does not Tell you.</a:t>
            </a:r>
            <a:endParaRPr lang="nl-BE" dirty="0"/>
          </a:p>
        </p:txBody>
      </p:sp>
      <p:sp>
        <p:nvSpPr>
          <p:cNvPr id="3" name="Content Placeholder 2">
            <a:extLst>
              <a:ext uri="{FF2B5EF4-FFF2-40B4-BE49-F238E27FC236}">
                <a16:creationId xmlns:a16="http://schemas.microsoft.com/office/drawing/2014/main" id="{65FCC0A1-0007-7592-7E22-E9E461B95E9C}"/>
              </a:ext>
            </a:extLst>
          </p:cNvPr>
          <p:cNvSpPr>
            <a:spLocks noGrp="1"/>
          </p:cNvSpPr>
          <p:nvPr>
            <p:ph sz="half" idx="1"/>
          </p:nvPr>
        </p:nvSpPr>
        <p:spPr>
          <a:xfrm>
            <a:off x="164466" y="1870919"/>
            <a:ext cx="6782901" cy="2515997"/>
          </a:xfrm>
        </p:spPr>
        <p:txBody>
          <a:bodyPr/>
          <a:lstStyle/>
          <a:p>
            <a:pPr marL="0" indent="0">
              <a:buNone/>
            </a:pPr>
            <a:r>
              <a:rPr lang="en-US" sz="1800" dirty="0"/>
              <a:t>Generative Pre-Trained Transformers (GPTs) are all over the news.</a:t>
            </a:r>
          </a:p>
          <a:p>
            <a:pPr marL="0" indent="0">
              <a:buNone/>
            </a:pPr>
            <a:r>
              <a:rPr lang="en-US" sz="1800" dirty="0"/>
              <a:t>And for a good reason. They dominate NLP and Computer Vision tasks</a:t>
            </a:r>
          </a:p>
          <a:p>
            <a:pPr marL="0" indent="0">
              <a:buNone/>
            </a:pPr>
            <a:r>
              <a:rPr lang="en-US" sz="1800" b="1" dirty="0">
                <a:solidFill>
                  <a:srgbClr val="FF0000"/>
                </a:solidFill>
              </a:rPr>
              <a:t>But: </a:t>
            </a:r>
          </a:p>
          <a:p>
            <a:r>
              <a:rPr lang="en-US" sz="1800" b="1" dirty="0">
                <a:solidFill>
                  <a:srgbClr val="FF0000"/>
                </a:solidFill>
              </a:rPr>
              <a:t>Industry deals mostly with structured (Tabular) Data.</a:t>
            </a:r>
          </a:p>
          <a:p>
            <a:r>
              <a:rPr lang="en-US" sz="1800" b="1" dirty="0">
                <a:solidFill>
                  <a:srgbClr val="FF0000"/>
                </a:solidFill>
              </a:rPr>
              <a:t>GBDT models have been dominating applied ML competitions</a:t>
            </a:r>
          </a:p>
          <a:p>
            <a:r>
              <a:rPr lang="en-US" sz="1800" b="1" dirty="0">
                <a:solidFill>
                  <a:srgbClr val="FF0000"/>
                </a:solidFill>
              </a:rPr>
              <a:t>GBDT models is the most applied ML model in practice</a:t>
            </a:r>
          </a:p>
          <a:p>
            <a:pPr marL="0" indent="0">
              <a:buNone/>
            </a:pPr>
            <a:endParaRPr lang="en-US" sz="1800" dirty="0"/>
          </a:p>
          <a:p>
            <a:pPr marL="0" indent="0">
              <a:buNone/>
            </a:pPr>
            <a:endParaRPr lang="en-US" sz="1800" dirty="0"/>
          </a:p>
          <a:p>
            <a:pPr marL="0" indent="0">
              <a:buNone/>
            </a:pPr>
            <a:endParaRPr lang="en-US" sz="1800" b="1" dirty="0">
              <a:solidFill>
                <a:srgbClr val="FF0000"/>
              </a:solidFill>
            </a:endParaRPr>
          </a:p>
          <a:p>
            <a:pPr marL="0" indent="0">
              <a:buNone/>
            </a:pPr>
            <a:endParaRPr lang="en-US" sz="1800" b="1" dirty="0">
              <a:solidFill>
                <a:srgbClr val="FF0000"/>
              </a:solidFill>
            </a:endParaRPr>
          </a:p>
          <a:p>
            <a:pPr marL="0" indent="0">
              <a:buNone/>
            </a:pPr>
            <a:endParaRPr lang="nl-BE" sz="1800" b="1" dirty="0"/>
          </a:p>
        </p:txBody>
      </p:sp>
      <p:sp>
        <p:nvSpPr>
          <p:cNvPr id="4" name="TextBox 3">
            <a:extLst>
              <a:ext uri="{FF2B5EF4-FFF2-40B4-BE49-F238E27FC236}">
                <a16:creationId xmlns:a16="http://schemas.microsoft.com/office/drawing/2014/main" id="{4ABC41EB-AE68-28FC-35A4-B69CB01E36DB}"/>
              </a:ext>
            </a:extLst>
          </p:cNvPr>
          <p:cNvSpPr txBox="1"/>
          <p:nvPr/>
        </p:nvSpPr>
        <p:spPr>
          <a:xfrm>
            <a:off x="381574" y="6411527"/>
            <a:ext cx="9877530" cy="261610"/>
          </a:xfrm>
          <a:prstGeom prst="rect">
            <a:avLst/>
          </a:prstGeom>
          <a:noFill/>
        </p:spPr>
        <p:txBody>
          <a:bodyPr wrap="square" rtlCol="0">
            <a:spAutoFit/>
          </a:bodyPr>
          <a:lstStyle/>
          <a:p>
            <a:r>
              <a:rPr lang="en-US" sz="1100" dirty="0"/>
              <a:t>Kaggle is the biggest Data Science Platform with over 10million active users. It is used by educators, </a:t>
            </a:r>
            <a:r>
              <a:rPr lang="en-US" sz="1100" dirty="0" err="1"/>
              <a:t>practioneres</a:t>
            </a:r>
            <a:r>
              <a:rPr lang="en-US" sz="1100" dirty="0"/>
              <a:t> and by big companies (e.g. Walmart, Netflix)</a:t>
            </a:r>
            <a:endParaRPr lang="nl-BE" sz="1100" dirty="0"/>
          </a:p>
        </p:txBody>
      </p:sp>
      <p:sp>
        <p:nvSpPr>
          <p:cNvPr id="6" name="TextBox 5">
            <a:extLst>
              <a:ext uri="{FF2B5EF4-FFF2-40B4-BE49-F238E27FC236}">
                <a16:creationId xmlns:a16="http://schemas.microsoft.com/office/drawing/2014/main" id="{8998566D-955B-D44D-9A9D-5138114452F3}"/>
              </a:ext>
            </a:extLst>
          </p:cNvPr>
          <p:cNvSpPr txBox="1"/>
          <p:nvPr/>
        </p:nvSpPr>
        <p:spPr>
          <a:xfrm>
            <a:off x="9128664" y="846602"/>
            <a:ext cx="3537020" cy="307777"/>
          </a:xfrm>
          <a:prstGeom prst="rect">
            <a:avLst/>
          </a:prstGeom>
          <a:noFill/>
        </p:spPr>
        <p:txBody>
          <a:bodyPr wrap="square" rtlCol="0">
            <a:spAutoFit/>
          </a:bodyPr>
          <a:lstStyle/>
          <a:p>
            <a:r>
              <a:rPr lang="en-US" sz="1400" dirty="0"/>
              <a:t>Kaggle Annual Report 2019</a:t>
            </a:r>
          </a:p>
        </p:txBody>
      </p:sp>
      <p:pic>
        <p:nvPicPr>
          <p:cNvPr id="5" name="Picture 4">
            <a:extLst>
              <a:ext uri="{FF2B5EF4-FFF2-40B4-BE49-F238E27FC236}">
                <a16:creationId xmlns:a16="http://schemas.microsoft.com/office/drawing/2014/main" id="{63846189-8749-F056-666B-33779C6503A1}"/>
              </a:ext>
            </a:extLst>
          </p:cNvPr>
          <p:cNvPicPr>
            <a:picLocks noChangeAspect="1"/>
          </p:cNvPicPr>
          <p:nvPr/>
        </p:nvPicPr>
        <p:blipFill rotWithShape="1">
          <a:blip r:embed="rId3"/>
          <a:srcRect l="895" r="-1"/>
          <a:stretch/>
        </p:blipFill>
        <p:spPr>
          <a:xfrm>
            <a:off x="6794090" y="1154379"/>
            <a:ext cx="5397910" cy="4202444"/>
          </a:xfrm>
          <a:prstGeom prst="rect">
            <a:avLst/>
          </a:prstGeom>
        </p:spPr>
      </p:pic>
    </p:spTree>
    <p:extLst>
      <p:ext uri="{BB962C8B-B14F-4D97-AF65-F5344CB8AC3E}">
        <p14:creationId xmlns:p14="http://schemas.microsoft.com/office/powerpoint/2010/main" val="622577543"/>
      </p:ext>
    </p:extLst>
  </p:cSld>
  <p:clrMapOvr>
    <a:masterClrMapping/>
  </p:clrMapOvr>
  <p:extLst>
    <p:ext uri="{6950BFC3-D8DA-4A85-94F7-54DA5524770B}">
      <p188:commentRel xmlns:p188="http://schemas.microsoft.com/office/powerpoint/2018/8/main" r:id="rId2"/>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3E025-3487-8079-5C54-D9BBEDC254C8}"/>
              </a:ext>
            </a:extLst>
          </p:cNvPr>
          <p:cNvSpPr>
            <a:spLocks noGrp="1"/>
          </p:cNvSpPr>
          <p:nvPr>
            <p:ph type="title"/>
          </p:nvPr>
        </p:nvSpPr>
        <p:spPr/>
        <p:txBody>
          <a:bodyPr/>
          <a:lstStyle/>
          <a:p>
            <a:r>
              <a:rPr lang="en-US" dirty="0"/>
              <a:t>What the Media Does not Tell you.</a:t>
            </a:r>
            <a:endParaRPr lang="nl-BE" dirty="0"/>
          </a:p>
        </p:txBody>
      </p:sp>
      <p:sp>
        <p:nvSpPr>
          <p:cNvPr id="3" name="Content Placeholder 2">
            <a:extLst>
              <a:ext uri="{FF2B5EF4-FFF2-40B4-BE49-F238E27FC236}">
                <a16:creationId xmlns:a16="http://schemas.microsoft.com/office/drawing/2014/main" id="{65FCC0A1-0007-7592-7E22-E9E461B95E9C}"/>
              </a:ext>
            </a:extLst>
          </p:cNvPr>
          <p:cNvSpPr>
            <a:spLocks noGrp="1"/>
          </p:cNvSpPr>
          <p:nvPr>
            <p:ph sz="half" idx="1"/>
          </p:nvPr>
        </p:nvSpPr>
        <p:spPr>
          <a:xfrm>
            <a:off x="164466" y="1870919"/>
            <a:ext cx="6782901" cy="2515997"/>
          </a:xfrm>
        </p:spPr>
        <p:txBody>
          <a:bodyPr/>
          <a:lstStyle/>
          <a:p>
            <a:pPr marL="0" indent="0">
              <a:buNone/>
            </a:pPr>
            <a:r>
              <a:rPr lang="en-US" sz="1800" dirty="0"/>
              <a:t>Generative Pre-Trained Transformers (GPTs) are all over the news.</a:t>
            </a:r>
          </a:p>
          <a:p>
            <a:pPr marL="0" indent="0">
              <a:buNone/>
            </a:pPr>
            <a:r>
              <a:rPr lang="en-US" sz="1800" dirty="0"/>
              <a:t>And for a good reason. They dominate NLP and Computer Vision tasks</a:t>
            </a:r>
          </a:p>
          <a:p>
            <a:pPr marL="0" indent="0">
              <a:buNone/>
            </a:pPr>
            <a:r>
              <a:rPr lang="en-US" sz="1800" b="1" dirty="0">
                <a:solidFill>
                  <a:srgbClr val="FF0000"/>
                </a:solidFill>
              </a:rPr>
              <a:t>But: </a:t>
            </a:r>
          </a:p>
          <a:p>
            <a:r>
              <a:rPr lang="en-US" sz="1800" b="1" dirty="0">
                <a:solidFill>
                  <a:srgbClr val="FF0000"/>
                </a:solidFill>
              </a:rPr>
              <a:t>Industry deals mostly with structured (Tabular) Data.</a:t>
            </a:r>
          </a:p>
          <a:p>
            <a:r>
              <a:rPr lang="en-US" sz="1800" b="1" dirty="0">
                <a:solidFill>
                  <a:srgbClr val="FF0000"/>
                </a:solidFill>
              </a:rPr>
              <a:t>GBDT models have been dominating applied ML competitions</a:t>
            </a:r>
          </a:p>
          <a:p>
            <a:r>
              <a:rPr lang="en-US" sz="1800" b="1" dirty="0">
                <a:solidFill>
                  <a:srgbClr val="FF0000"/>
                </a:solidFill>
              </a:rPr>
              <a:t>GBDT models is the most applied ML model in practice</a:t>
            </a:r>
          </a:p>
          <a:p>
            <a:pPr marL="0" indent="0">
              <a:buNone/>
            </a:pPr>
            <a:endParaRPr lang="en-US" sz="1800" dirty="0"/>
          </a:p>
          <a:p>
            <a:pPr marL="0" indent="0">
              <a:buNone/>
            </a:pPr>
            <a:endParaRPr lang="en-US" sz="1800" dirty="0"/>
          </a:p>
          <a:p>
            <a:pPr marL="0" indent="0">
              <a:buNone/>
            </a:pPr>
            <a:endParaRPr lang="en-US" sz="1800" b="1" dirty="0">
              <a:solidFill>
                <a:srgbClr val="FF0000"/>
              </a:solidFill>
            </a:endParaRPr>
          </a:p>
          <a:p>
            <a:pPr marL="0" indent="0">
              <a:buNone/>
            </a:pPr>
            <a:endParaRPr lang="en-US" sz="1800" b="1" dirty="0">
              <a:solidFill>
                <a:srgbClr val="FF0000"/>
              </a:solidFill>
            </a:endParaRPr>
          </a:p>
          <a:p>
            <a:pPr marL="0" indent="0">
              <a:buNone/>
            </a:pPr>
            <a:endParaRPr lang="nl-BE" sz="1800" b="1" dirty="0"/>
          </a:p>
        </p:txBody>
      </p:sp>
      <p:sp>
        <p:nvSpPr>
          <p:cNvPr id="4" name="TextBox 3">
            <a:extLst>
              <a:ext uri="{FF2B5EF4-FFF2-40B4-BE49-F238E27FC236}">
                <a16:creationId xmlns:a16="http://schemas.microsoft.com/office/drawing/2014/main" id="{4ABC41EB-AE68-28FC-35A4-B69CB01E36DB}"/>
              </a:ext>
            </a:extLst>
          </p:cNvPr>
          <p:cNvSpPr txBox="1"/>
          <p:nvPr/>
        </p:nvSpPr>
        <p:spPr>
          <a:xfrm>
            <a:off x="381574" y="6411527"/>
            <a:ext cx="9877530" cy="261610"/>
          </a:xfrm>
          <a:prstGeom prst="rect">
            <a:avLst/>
          </a:prstGeom>
          <a:noFill/>
        </p:spPr>
        <p:txBody>
          <a:bodyPr wrap="square" rtlCol="0">
            <a:spAutoFit/>
          </a:bodyPr>
          <a:lstStyle/>
          <a:p>
            <a:r>
              <a:rPr lang="en-US" sz="1100" dirty="0"/>
              <a:t>Kaggle is the biggest Data Science Platform with over 10million active users. It is used by educators, </a:t>
            </a:r>
            <a:r>
              <a:rPr lang="en-US" sz="1100" dirty="0" err="1"/>
              <a:t>practioneres</a:t>
            </a:r>
            <a:r>
              <a:rPr lang="en-US" sz="1100" dirty="0"/>
              <a:t> and by big companies (e.g. Walmart, Netflix)</a:t>
            </a:r>
            <a:endParaRPr lang="nl-BE" sz="1100" dirty="0"/>
          </a:p>
        </p:txBody>
      </p:sp>
      <p:sp>
        <p:nvSpPr>
          <p:cNvPr id="5" name="TextBox 4">
            <a:extLst>
              <a:ext uri="{FF2B5EF4-FFF2-40B4-BE49-F238E27FC236}">
                <a16:creationId xmlns:a16="http://schemas.microsoft.com/office/drawing/2014/main" id="{541978DD-6901-354D-77AA-6B9E64E749E5}"/>
              </a:ext>
            </a:extLst>
          </p:cNvPr>
          <p:cNvSpPr txBox="1"/>
          <p:nvPr/>
        </p:nvSpPr>
        <p:spPr>
          <a:xfrm>
            <a:off x="381574" y="5342003"/>
            <a:ext cx="11204175" cy="1200329"/>
          </a:xfrm>
          <a:prstGeom prst="rect">
            <a:avLst/>
          </a:prstGeom>
          <a:noFill/>
        </p:spPr>
        <p:txBody>
          <a:bodyPr wrap="square" rtlCol="0">
            <a:spAutoFit/>
          </a:bodyPr>
          <a:lstStyle/>
          <a:p>
            <a:pPr marL="0" indent="0">
              <a:buNone/>
            </a:pPr>
            <a:r>
              <a:rPr lang="en-US" sz="1800" dirty="0"/>
              <a:t>“ The most glaring difference between what is used on Kaggle (real-world datasets) and what is fashionable in academia” </a:t>
            </a:r>
          </a:p>
          <a:p>
            <a:pPr marL="0" indent="0">
              <a:buNone/>
            </a:pPr>
            <a:r>
              <a:rPr lang="en-US" sz="1800" dirty="0"/>
              <a:t>– Antony </a:t>
            </a:r>
            <a:r>
              <a:rPr lang="en-US" sz="1800" dirty="0" err="1"/>
              <a:t>Goldbloom</a:t>
            </a:r>
            <a:r>
              <a:rPr lang="en-US" sz="1800" dirty="0"/>
              <a:t>, CEO of Kaggle when asked about the prominence of GBDTs.</a:t>
            </a:r>
          </a:p>
          <a:p>
            <a:endParaRPr lang="nl-BE" dirty="0"/>
          </a:p>
        </p:txBody>
      </p:sp>
      <p:pic>
        <p:nvPicPr>
          <p:cNvPr id="7" name="Picture 6">
            <a:extLst>
              <a:ext uri="{FF2B5EF4-FFF2-40B4-BE49-F238E27FC236}">
                <a16:creationId xmlns:a16="http://schemas.microsoft.com/office/drawing/2014/main" id="{83E25FD0-D160-DE20-74C5-AE949E55BE33}"/>
              </a:ext>
            </a:extLst>
          </p:cNvPr>
          <p:cNvPicPr>
            <a:picLocks noChangeAspect="1"/>
          </p:cNvPicPr>
          <p:nvPr/>
        </p:nvPicPr>
        <p:blipFill rotWithShape="1">
          <a:blip r:embed="rId3"/>
          <a:srcRect l="895" r="-1"/>
          <a:stretch/>
        </p:blipFill>
        <p:spPr>
          <a:xfrm>
            <a:off x="6794090" y="1154379"/>
            <a:ext cx="5397910" cy="4202444"/>
          </a:xfrm>
          <a:prstGeom prst="rect">
            <a:avLst/>
          </a:prstGeom>
        </p:spPr>
      </p:pic>
      <p:sp>
        <p:nvSpPr>
          <p:cNvPr id="6" name="TextBox 5">
            <a:extLst>
              <a:ext uri="{FF2B5EF4-FFF2-40B4-BE49-F238E27FC236}">
                <a16:creationId xmlns:a16="http://schemas.microsoft.com/office/drawing/2014/main" id="{8998566D-955B-D44D-9A9D-5138114452F3}"/>
              </a:ext>
            </a:extLst>
          </p:cNvPr>
          <p:cNvSpPr txBox="1"/>
          <p:nvPr/>
        </p:nvSpPr>
        <p:spPr>
          <a:xfrm>
            <a:off x="9128664" y="846602"/>
            <a:ext cx="3537020" cy="307777"/>
          </a:xfrm>
          <a:prstGeom prst="rect">
            <a:avLst/>
          </a:prstGeom>
          <a:noFill/>
        </p:spPr>
        <p:txBody>
          <a:bodyPr wrap="square" rtlCol="0">
            <a:spAutoFit/>
          </a:bodyPr>
          <a:lstStyle/>
          <a:p>
            <a:r>
              <a:rPr lang="en-US" sz="1400" dirty="0"/>
              <a:t>Kaggle Annual Report 2019</a:t>
            </a:r>
          </a:p>
        </p:txBody>
      </p:sp>
    </p:spTree>
    <p:extLst>
      <p:ext uri="{BB962C8B-B14F-4D97-AF65-F5344CB8AC3E}">
        <p14:creationId xmlns:p14="http://schemas.microsoft.com/office/powerpoint/2010/main" val="1357726477"/>
      </p:ext>
    </p:extLst>
  </p:cSld>
  <p:clrMapOvr>
    <a:masterClrMapping/>
  </p:clrMapOvr>
  <p:extLst>
    <p:ext uri="{6950BFC3-D8DA-4A85-94F7-54DA5524770B}">
      <p188:commentRel xmlns:p188="http://schemas.microsoft.com/office/powerpoint/2018/8/main" r:id="rId2"/>
    </p:ext>
  </p:extLs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F6B4A-CF2F-B6A5-8848-FAC63C67142C}"/>
              </a:ext>
            </a:extLst>
          </p:cNvPr>
          <p:cNvSpPr>
            <a:spLocks noGrp="1"/>
          </p:cNvSpPr>
          <p:nvPr>
            <p:ph type="title"/>
          </p:nvPr>
        </p:nvSpPr>
        <p:spPr/>
        <p:txBody>
          <a:bodyPr>
            <a:normAutofit/>
          </a:bodyPr>
          <a:lstStyle/>
          <a:p>
            <a:r>
              <a:rPr lang="en-US" dirty="0"/>
              <a:t>Facts About GBDTs in Forecasting.</a:t>
            </a:r>
            <a:endParaRPr lang="nl-BE" dirty="0"/>
          </a:p>
        </p:txBody>
      </p:sp>
      <p:sp>
        <p:nvSpPr>
          <p:cNvPr id="3" name="Content Placeholder 2">
            <a:extLst>
              <a:ext uri="{FF2B5EF4-FFF2-40B4-BE49-F238E27FC236}">
                <a16:creationId xmlns:a16="http://schemas.microsoft.com/office/drawing/2014/main" id="{A848F92E-C057-E8B8-8114-0212684B677B}"/>
              </a:ext>
            </a:extLst>
          </p:cNvPr>
          <p:cNvSpPr>
            <a:spLocks noGrp="1"/>
          </p:cNvSpPr>
          <p:nvPr>
            <p:ph sz="half" idx="1"/>
          </p:nvPr>
        </p:nvSpPr>
        <p:spPr>
          <a:xfrm>
            <a:off x="303853" y="1451999"/>
            <a:ext cx="10671041" cy="5021428"/>
          </a:xfrm>
        </p:spPr>
        <p:txBody>
          <a:bodyPr/>
          <a:lstStyle/>
          <a:p>
            <a:pPr marL="0" indent="0">
              <a:buNone/>
            </a:pPr>
            <a:r>
              <a:rPr lang="en-US" sz="2000" dirty="0">
                <a:solidFill>
                  <a:srgbClr val="FF0000"/>
                </a:solidFill>
              </a:rPr>
              <a:t>2010s Situation: </a:t>
            </a:r>
            <a:r>
              <a:rPr lang="en-US" sz="2000" dirty="0"/>
              <a:t>Despite some evidence of performance benefits 			</a:t>
            </a:r>
          </a:p>
          <a:p>
            <a:r>
              <a:rPr lang="en-US" sz="2000" dirty="0"/>
              <a:t>Statistical methods were mostly preferred both in academia and practice</a:t>
            </a:r>
          </a:p>
          <a:p>
            <a:r>
              <a:rPr lang="en-US" sz="2000" dirty="0"/>
              <a:t>Local Neural Networks (and other ML models) as an alternative</a:t>
            </a:r>
          </a:p>
          <a:p>
            <a:pPr marL="0" indent="0">
              <a:buNone/>
            </a:pPr>
            <a:endParaRPr lang="nl-BE" sz="2000" dirty="0"/>
          </a:p>
          <a:p>
            <a:pPr marL="0" indent="0">
              <a:buNone/>
            </a:pPr>
            <a:endParaRPr lang="nl-BE" sz="2000" dirty="0">
              <a:solidFill>
                <a:srgbClr val="FF0000"/>
              </a:solidFill>
            </a:endParaRPr>
          </a:p>
          <a:p>
            <a:pPr marL="0" indent="0">
              <a:buNone/>
            </a:pPr>
            <a:endParaRPr lang="nl-BE" sz="2000" dirty="0"/>
          </a:p>
        </p:txBody>
      </p:sp>
      <p:pic>
        <p:nvPicPr>
          <p:cNvPr id="5" name="Picture 4">
            <a:extLst>
              <a:ext uri="{FF2B5EF4-FFF2-40B4-BE49-F238E27FC236}">
                <a16:creationId xmlns:a16="http://schemas.microsoft.com/office/drawing/2014/main" id="{89695959-3704-0A73-6F16-149863FA0423}"/>
              </a:ext>
            </a:extLst>
          </p:cNvPr>
          <p:cNvPicPr>
            <a:picLocks noChangeAspect="1"/>
          </p:cNvPicPr>
          <p:nvPr/>
        </p:nvPicPr>
        <p:blipFill rotWithShape="1">
          <a:blip r:embed="rId3"/>
          <a:srcRect b="-178"/>
          <a:stretch/>
        </p:blipFill>
        <p:spPr>
          <a:xfrm>
            <a:off x="8449119" y="1287809"/>
            <a:ext cx="3252780" cy="2135263"/>
          </a:xfrm>
          <a:prstGeom prst="rect">
            <a:avLst/>
          </a:prstGeom>
        </p:spPr>
      </p:pic>
      <p:sp>
        <p:nvSpPr>
          <p:cNvPr id="4" name="TextBox 3">
            <a:extLst>
              <a:ext uri="{FF2B5EF4-FFF2-40B4-BE49-F238E27FC236}">
                <a16:creationId xmlns:a16="http://schemas.microsoft.com/office/drawing/2014/main" id="{1F6A5323-8223-3B3E-C68C-A381543E580A}"/>
              </a:ext>
            </a:extLst>
          </p:cNvPr>
          <p:cNvSpPr txBox="1"/>
          <p:nvPr/>
        </p:nvSpPr>
        <p:spPr>
          <a:xfrm>
            <a:off x="8556401" y="3367675"/>
            <a:ext cx="3882277" cy="307777"/>
          </a:xfrm>
          <a:prstGeom prst="rect">
            <a:avLst/>
          </a:prstGeom>
          <a:noFill/>
        </p:spPr>
        <p:txBody>
          <a:bodyPr wrap="square" rtlCol="0">
            <a:spAutoFit/>
          </a:bodyPr>
          <a:lstStyle/>
          <a:p>
            <a:r>
              <a:rPr lang="en-US" sz="1400" dirty="0"/>
              <a:t>Submissions that utilized GBDT models</a:t>
            </a:r>
            <a:endParaRPr lang="nl-BE" sz="1400" dirty="0"/>
          </a:p>
        </p:txBody>
      </p:sp>
      <p:sp>
        <p:nvSpPr>
          <p:cNvPr id="6" name="TextBox 5">
            <a:extLst>
              <a:ext uri="{FF2B5EF4-FFF2-40B4-BE49-F238E27FC236}">
                <a16:creationId xmlns:a16="http://schemas.microsoft.com/office/drawing/2014/main" id="{9647C83E-2980-B8A5-7574-8F2D49926A61}"/>
              </a:ext>
            </a:extLst>
          </p:cNvPr>
          <p:cNvSpPr txBox="1"/>
          <p:nvPr/>
        </p:nvSpPr>
        <p:spPr>
          <a:xfrm>
            <a:off x="161902" y="6452772"/>
            <a:ext cx="11161142" cy="246221"/>
          </a:xfrm>
          <a:prstGeom prst="rect">
            <a:avLst/>
          </a:prstGeom>
          <a:noFill/>
        </p:spPr>
        <p:txBody>
          <a:bodyPr wrap="square" rtlCol="0">
            <a:spAutoFit/>
          </a:bodyPr>
          <a:lstStyle/>
          <a:p>
            <a:r>
              <a:rPr lang="en-US" sz="1000" b="0" i="0" dirty="0" err="1">
                <a:solidFill>
                  <a:srgbClr val="222222"/>
                </a:solidFill>
                <a:effectLst/>
                <a:latin typeface="Arial" panose="020B0604020202020204" pitchFamily="34" charset="0"/>
              </a:rPr>
              <a:t>Bojer</a:t>
            </a:r>
            <a:r>
              <a:rPr lang="en-US" sz="1000" b="0" i="0" dirty="0">
                <a:solidFill>
                  <a:srgbClr val="222222"/>
                </a:solidFill>
                <a:effectLst/>
                <a:latin typeface="Arial" panose="020B0604020202020204" pitchFamily="34" charset="0"/>
              </a:rPr>
              <a:t>, Casper Solheim, and Jens </a:t>
            </a:r>
            <a:r>
              <a:rPr lang="en-US" sz="1000" b="0" i="0" dirty="0" err="1">
                <a:solidFill>
                  <a:srgbClr val="222222"/>
                </a:solidFill>
                <a:effectLst/>
                <a:latin typeface="Arial" panose="020B0604020202020204" pitchFamily="34" charset="0"/>
              </a:rPr>
              <a:t>Peder</a:t>
            </a:r>
            <a:r>
              <a:rPr lang="en-US" sz="1000" b="0" i="0" dirty="0">
                <a:solidFill>
                  <a:srgbClr val="222222"/>
                </a:solidFill>
                <a:effectLst/>
                <a:latin typeface="Arial" panose="020B0604020202020204" pitchFamily="34" charset="0"/>
              </a:rPr>
              <a:t> </a:t>
            </a:r>
            <a:r>
              <a:rPr lang="en-US" sz="1000" b="0" i="0" dirty="0" err="1">
                <a:solidFill>
                  <a:srgbClr val="222222"/>
                </a:solidFill>
                <a:effectLst/>
                <a:latin typeface="Arial" panose="020B0604020202020204" pitchFamily="34" charset="0"/>
              </a:rPr>
              <a:t>Meldgaard</a:t>
            </a:r>
            <a:r>
              <a:rPr lang="en-US" sz="1000" b="0" i="0" dirty="0">
                <a:solidFill>
                  <a:srgbClr val="222222"/>
                </a:solidFill>
                <a:effectLst/>
                <a:latin typeface="Arial" panose="020B0604020202020204" pitchFamily="34" charset="0"/>
              </a:rPr>
              <a:t>. "Kaggle forecasting competitions: An overlooked learning opportunity." </a:t>
            </a:r>
            <a:r>
              <a:rPr lang="en-US" sz="1000" b="0" i="1" dirty="0">
                <a:solidFill>
                  <a:srgbClr val="222222"/>
                </a:solidFill>
                <a:effectLst/>
                <a:latin typeface="Arial" panose="020B0604020202020204" pitchFamily="34" charset="0"/>
              </a:rPr>
              <a:t>International Journal of Forecasting</a:t>
            </a:r>
            <a:r>
              <a:rPr lang="en-US" sz="1000" b="0" i="0" dirty="0">
                <a:solidFill>
                  <a:srgbClr val="222222"/>
                </a:solidFill>
                <a:effectLst/>
                <a:latin typeface="Arial" panose="020B0604020202020204" pitchFamily="34" charset="0"/>
              </a:rPr>
              <a:t> 37.2 (2021): 587-603.</a:t>
            </a:r>
            <a:endParaRPr lang="nl-BE" sz="1000" dirty="0"/>
          </a:p>
        </p:txBody>
      </p:sp>
    </p:spTree>
    <p:extLst>
      <p:ext uri="{BB962C8B-B14F-4D97-AF65-F5344CB8AC3E}">
        <p14:creationId xmlns:p14="http://schemas.microsoft.com/office/powerpoint/2010/main" val="2843917894"/>
      </p:ext>
    </p:extLst>
  </p:cSld>
  <p:clrMapOvr>
    <a:masterClrMapping/>
  </p:clrMapOvr>
  <p:extLst>
    <p:ext uri="{6950BFC3-D8DA-4A85-94F7-54DA5524770B}">
      <p188:commentRel xmlns:p188="http://schemas.microsoft.com/office/powerpoint/2018/8/main" r:id="rId2"/>
    </p:ext>
  </p:extLs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F6B4A-CF2F-B6A5-8848-FAC63C67142C}"/>
              </a:ext>
            </a:extLst>
          </p:cNvPr>
          <p:cNvSpPr>
            <a:spLocks noGrp="1"/>
          </p:cNvSpPr>
          <p:nvPr>
            <p:ph type="title"/>
          </p:nvPr>
        </p:nvSpPr>
        <p:spPr/>
        <p:txBody>
          <a:bodyPr>
            <a:normAutofit/>
          </a:bodyPr>
          <a:lstStyle/>
          <a:p>
            <a:r>
              <a:rPr lang="en-US" dirty="0"/>
              <a:t>Facts About GBDTs in Forecasting.</a:t>
            </a:r>
            <a:endParaRPr lang="nl-BE" dirty="0"/>
          </a:p>
        </p:txBody>
      </p:sp>
      <p:sp>
        <p:nvSpPr>
          <p:cNvPr id="3" name="Content Placeholder 2">
            <a:extLst>
              <a:ext uri="{FF2B5EF4-FFF2-40B4-BE49-F238E27FC236}">
                <a16:creationId xmlns:a16="http://schemas.microsoft.com/office/drawing/2014/main" id="{A848F92E-C057-E8B8-8114-0212684B677B}"/>
              </a:ext>
            </a:extLst>
          </p:cNvPr>
          <p:cNvSpPr>
            <a:spLocks noGrp="1"/>
          </p:cNvSpPr>
          <p:nvPr>
            <p:ph sz="half" idx="1"/>
          </p:nvPr>
        </p:nvSpPr>
        <p:spPr>
          <a:xfrm>
            <a:off x="303853" y="1451999"/>
            <a:ext cx="10671041" cy="5021428"/>
          </a:xfrm>
        </p:spPr>
        <p:txBody>
          <a:bodyPr/>
          <a:lstStyle/>
          <a:p>
            <a:pPr marL="0" indent="0">
              <a:buNone/>
            </a:pPr>
            <a:r>
              <a:rPr lang="en-US" sz="2000" dirty="0">
                <a:solidFill>
                  <a:srgbClr val="FF0000"/>
                </a:solidFill>
              </a:rPr>
              <a:t>2010s Situation: </a:t>
            </a:r>
            <a:r>
              <a:rPr lang="en-US" sz="2000" dirty="0"/>
              <a:t>Despite some evidence of performance benefits 			</a:t>
            </a:r>
          </a:p>
          <a:p>
            <a:r>
              <a:rPr lang="en-US" sz="2000" dirty="0"/>
              <a:t>Statistical methods were mostly preferred both in academia and practice</a:t>
            </a:r>
          </a:p>
          <a:p>
            <a:r>
              <a:rPr lang="en-US" sz="2000" dirty="0"/>
              <a:t>Local Neural Networks (and other ML models) as an alternative</a:t>
            </a:r>
          </a:p>
          <a:p>
            <a:pPr marL="0" indent="0">
              <a:buNone/>
            </a:pPr>
            <a:endParaRPr lang="nl-BE" sz="2000" dirty="0"/>
          </a:p>
          <a:p>
            <a:pPr marL="0" indent="0">
              <a:buNone/>
            </a:pPr>
            <a:endParaRPr lang="nl-BE" sz="2000" dirty="0">
              <a:solidFill>
                <a:srgbClr val="FF0000"/>
              </a:solidFill>
            </a:endParaRPr>
          </a:p>
          <a:p>
            <a:pPr marL="0" indent="0">
              <a:buNone/>
            </a:pPr>
            <a:r>
              <a:rPr lang="nl-BE" sz="2000" dirty="0">
                <a:solidFill>
                  <a:srgbClr val="FF0000"/>
                </a:solidFill>
              </a:rPr>
              <a:t>2020 - A </a:t>
            </a:r>
            <a:r>
              <a:rPr lang="nl-BE" sz="2000" dirty="0" err="1">
                <a:solidFill>
                  <a:srgbClr val="FF0000"/>
                </a:solidFill>
              </a:rPr>
              <a:t>critical</a:t>
            </a:r>
            <a:r>
              <a:rPr lang="nl-BE" sz="2000" dirty="0">
                <a:solidFill>
                  <a:srgbClr val="FF0000"/>
                </a:solidFill>
              </a:rPr>
              <a:t> moment</a:t>
            </a:r>
            <a:r>
              <a:rPr lang="nl-BE" sz="2000" dirty="0"/>
              <a:t>: M5 </a:t>
            </a:r>
            <a:r>
              <a:rPr lang="nl-BE" sz="2000" dirty="0" err="1"/>
              <a:t>Forecasting</a:t>
            </a:r>
            <a:r>
              <a:rPr lang="nl-BE" sz="2000" dirty="0"/>
              <a:t> </a:t>
            </a:r>
            <a:r>
              <a:rPr lang="nl-BE" sz="2000" dirty="0" err="1"/>
              <a:t>Competion</a:t>
            </a:r>
            <a:endParaRPr lang="nl-BE" sz="2000" dirty="0"/>
          </a:p>
          <a:p>
            <a:pPr marL="0" indent="0">
              <a:buNone/>
            </a:pPr>
            <a:endParaRPr lang="nl-BE" sz="2000" dirty="0"/>
          </a:p>
        </p:txBody>
      </p:sp>
      <p:pic>
        <p:nvPicPr>
          <p:cNvPr id="5" name="Picture 4">
            <a:extLst>
              <a:ext uri="{FF2B5EF4-FFF2-40B4-BE49-F238E27FC236}">
                <a16:creationId xmlns:a16="http://schemas.microsoft.com/office/drawing/2014/main" id="{89695959-3704-0A73-6F16-149863FA0423}"/>
              </a:ext>
            </a:extLst>
          </p:cNvPr>
          <p:cNvPicPr>
            <a:picLocks noChangeAspect="1"/>
          </p:cNvPicPr>
          <p:nvPr/>
        </p:nvPicPr>
        <p:blipFill rotWithShape="1">
          <a:blip r:embed="rId3"/>
          <a:srcRect b="-178"/>
          <a:stretch/>
        </p:blipFill>
        <p:spPr>
          <a:xfrm>
            <a:off x="8449119" y="1287809"/>
            <a:ext cx="3252780" cy="2135263"/>
          </a:xfrm>
          <a:prstGeom prst="rect">
            <a:avLst/>
          </a:prstGeom>
        </p:spPr>
      </p:pic>
      <p:sp>
        <p:nvSpPr>
          <p:cNvPr id="4" name="TextBox 3">
            <a:extLst>
              <a:ext uri="{FF2B5EF4-FFF2-40B4-BE49-F238E27FC236}">
                <a16:creationId xmlns:a16="http://schemas.microsoft.com/office/drawing/2014/main" id="{1F6A5323-8223-3B3E-C68C-A381543E580A}"/>
              </a:ext>
            </a:extLst>
          </p:cNvPr>
          <p:cNvSpPr txBox="1"/>
          <p:nvPr/>
        </p:nvSpPr>
        <p:spPr>
          <a:xfrm>
            <a:off x="8556401" y="3367675"/>
            <a:ext cx="3882277" cy="307777"/>
          </a:xfrm>
          <a:prstGeom prst="rect">
            <a:avLst/>
          </a:prstGeom>
          <a:noFill/>
        </p:spPr>
        <p:txBody>
          <a:bodyPr wrap="square" rtlCol="0">
            <a:spAutoFit/>
          </a:bodyPr>
          <a:lstStyle/>
          <a:p>
            <a:r>
              <a:rPr lang="en-US" sz="1400" dirty="0"/>
              <a:t>Submissions that utilized GBDT models</a:t>
            </a:r>
            <a:endParaRPr lang="nl-BE" sz="1400" dirty="0"/>
          </a:p>
        </p:txBody>
      </p:sp>
      <p:sp>
        <p:nvSpPr>
          <p:cNvPr id="6" name="TextBox 5">
            <a:extLst>
              <a:ext uri="{FF2B5EF4-FFF2-40B4-BE49-F238E27FC236}">
                <a16:creationId xmlns:a16="http://schemas.microsoft.com/office/drawing/2014/main" id="{9647C83E-2980-B8A5-7574-8F2D49926A61}"/>
              </a:ext>
            </a:extLst>
          </p:cNvPr>
          <p:cNvSpPr txBox="1"/>
          <p:nvPr/>
        </p:nvSpPr>
        <p:spPr>
          <a:xfrm>
            <a:off x="161902" y="6452772"/>
            <a:ext cx="11161142" cy="246221"/>
          </a:xfrm>
          <a:prstGeom prst="rect">
            <a:avLst/>
          </a:prstGeom>
          <a:noFill/>
        </p:spPr>
        <p:txBody>
          <a:bodyPr wrap="square" rtlCol="0">
            <a:spAutoFit/>
          </a:bodyPr>
          <a:lstStyle/>
          <a:p>
            <a:r>
              <a:rPr lang="en-US" sz="1000" b="0" i="0" dirty="0" err="1">
                <a:solidFill>
                  <a:srgbClr val="222222"/>
                </a:solidFill>
                <a:effectLst/>
                <a:latin typeface="Arial" panose="020B0604020202020204" pitchFamily="34" charset="0"/>
              </a:rPr>
              <a:t>Bojer</a:t>
            </a:r>
            <a:r>
              <a:rPr lang="en-US" sz="1000" b="0" i="0" dirty="0">
                <a:solidFill>
                  <a:srgbClr val="222222"/>
                </a:solidFill>
                <a:effectLst/>
                <a:latin typeface="Arial" panose="020B0604020202020204" pitchFamily="34" charset="0"/>
              </a:rPr>
              <a:t>, Casper Solheim, and Jens </a:t>
            </a:r>
            <a:r>
              <a:rPr lang="en-US" sz="1000" b="0" i="0" dirty="0" err="1">
                <a:solidFill>
                  <a:srgbClr val="222222"/>
                </a:solidFill>
                <a:effectLst/>
                <a:latin typeface="Arial" panose="020B0604020202020204" pitchFamily="34" charset="0"/>
              </a:rPr>
              <a:t>Peder</a:t>
            </a:r>
            <a:r>
              <a:rPr lang="en-US" sz="1000" b="0" i="0" dirty="0">
                <a:solidFill>
                  <a:srgbClr val="222222"/>
                </a:solidFill>
                <a:effectLst/>
                <a:latin typeface="Arial" panose="020B0604020202020204" pitchFamily="34" charset="0"/>
              </a:rPr>
              <a:t> </a:t>
            </a:r>
            <a:r>
              <a:rPr lang="en-US" sz="1000" b="0" i="0" dirty="0" err="1">
                <a:solidFill>
                  <a:srgbClr val="222222"/>
                </a:solidFill>
                <a:effectLst/>
                <a:latin typeface="Arial" panose="020B0604020202020204" pitchFamily="34" charset="0"/>
              </a:rPr>
              <a:t>Meldgaard</a:t>
            </a:r>
            <a:r>
              <a:rPr lang="en-US" sz="1000" b="0" i="0" dirty="0">
                <a:solidFill>
                  <a:srgbClr val="222222"/>
                </a:solidFill>
                <a:effectLst/>
                <a:latin typeface="Arial" panose="020B0604020202020204" pitchFamily="34" charset="0"/>
              </a:rPr>
              <a:t>. "Kaggle forecasting competitions: An overlooked learning opportunity." </a:t>
            </a:r>
            <a:r>
              <a:rPr lang="en-US" sz="1000" b="0" i="1" dirty="0">
                <a:solidFill>
                  <a:srgbClr val="222222"/>
                </a:solidFill>
                <a:effectLst/>
                <a:latin typeface="Arial" panose="020B0604020202020204" pitchFamily="34" charset="0"/>
              </a:rPr>
              <a:t>International Journal of Forecasting</a:t>
            </a:r>
            <a:r>
              <a:rPr lang="en-US" sz="1000" b="0" i="0" dirty="0">
                <a:solidFill>
                  <a:srgbClr val="222222"/>
                </a:solidFill>
                <a:effectLst/>
                <a:latin typeface="Arial" panose="020B0604020202020204" pitchFamily="34" charset="0"/>
              </a:rPr>
              <a:t> 37.2 (2021): 587-603.</a:t>
            </a:r>
            <a:endParaRPr lang="nl-BE" sz="1000" dirty="0"/>
          </a:p>
        </p:txBody>
      </p:sp>
    </p:spTree>
    <p:extLst>
      <p:ext uri="{BB962C8B-B14F-4D97-AF65-F5344CB8AC3E}">
        <p14:creationId xmlns:p14="http://schemas.microsoft.com/office/powerpoint/2010/main" val="863347708"/>
      </p:ext>
    </p:extLst>
  </p:cSld>
  <p:clrMapOvr>
    <a:masterClrMapping/>
  </p:clrMapOvr>
  <p:extLst>
    <p:ext uri="{6950BFC3-D8DA-4A85-94F7-54DA5524770B}">
      <p188:commentRel xmlns:p188="http://schemas.microsoft.com/office/powerpoint/2018/8/main" r:id="rId2"/>
    </p:ext>
  </p:extLs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F6B4A-CF2F-B6A5-8848-FAC63C67142C}"/>
              </a:ext>
            </a:extLst>
          </p:cNvPr>
          <p:cNvSpPr>
            <a:spLocks noGrp="1"/>
          </p:cNvSpPr>
          <p:nvPr>
            <p:ph type="title"/>
          </p:nvPr>
        </p:nvSpPr>
        <p:spPr/>
        <p:txBody>
          <a:bodyPr>
            <a:normAutofit/>
          </a:bodyPr>
          <a:lstStyle/>
          <a:p>
            <a:r>
              <a:rPr lang="en-US" dirty="0"/>
              <a:t>Facts About GBDTs in Forecasting.</a:t>
            </a:r>
            <a:endParaRPr lang="nl-BE" dirty="0"/>
          </a:p>
        </p:txBody>
      </p:sp>
      <p:sp>
        <p:nvSpPr>
          <p:cNvPr id="3" name="Content Placeholder 2">
            <a:extLst>
              <a:ext uri="{FF2B5EF4-FFF2-40B4-BE49-F238E27FC236}">
                <a16:creationId xmlns:a16="http://schemas.microsoft.com/office/drawing/2014/main" id="{A848F92E-C057-E8B8-8114-0212684B677B}"/>
              </a:ext>
            </a:extLst>
          </p:cNvPr>
          <p:cNvSpPr>
            <a:spLocks noGrp="1"/>
          </p:cNvSpPr>
          <p:nvPr>
            <p:ph sz="half" idx="1"/>
          </p:nvPr>
        </p:nvSpPr>
        <p:spPr>
          <a:xfrm>
            <a:off x="303853" y="1451999"/>
            <a:ext cx="10671041" cy="5021428"/>
          </a:xfrm>
        </p:spPr>
        <p:txBody>
          <a:bodyPr/>
          <a:lstStyle/>
          <a:p>
            <a:pPr marL="0" indent="0">
              <a:buNone/>
            </a:pPr>
            <a:r>
              <a:rPr lang="en-US" sz="2000" dirty="0">
                <a:solidFill>
                  <a:srgbClr val="FF0000"/>
                </a:solidFill>
              </a:rPr>
              <a:t>2010s Situation: </a:t>
            </a:r>
            <a:r>
              <a:rPr lang="en-US" sz="2000" dirty="0"/>
              <a:t>Despite some evidence of performance benefits 			</a:t>
            </a:r>
          </a:p>
          <a:p>
            <a:r>
              <a:rPr lang="en-US" sz="2000" dirty="0"/>
              <a:t>Statistical methods were mostly preferred both in academia and practice</a:t>
            </a:r>
          </a:p>
          <a:p>
            <a:r>
              <a:rPr lang="en-US" sz="2000" dirty="0"/>
              <a:t>Local Neural Networks (and other ML models) as an alternative</a:t>
            </a:r>
          </a:p>
          <a:p>
            <a:pPr marL="0" indent="0">
              <a:buNone/>
            </a:pPr>
            <a:endParaRPr lang="nl-BE" sz="2000" dirty="0"/>
          </a:p>
          <a:p>
            <a:pPr marL="0" indent="0">
              <a:buNone/>
            </a:pPr>
            <a:endParaRPr lang="nl-BE" sz="2000" dirty="0">
              <a:solidFill>
                <a:srgbClr val="FF0000"/>
              </a:solidFill>
            </a:endParaRPr>
          </a:p>
          <a:p>
            <a:pPr marL="0" indent="0">
              <a:buNone/>
            </a:pPr>
            <a:r>
              <a:rPr lang="nl-BE" sz="2000" dirty="0">
                <a:solidFill>
                  <a:srgbClr val="FF0000"/>
                </a:solidFill>
              </a:rPr>
              <a:t>2020 - A </a:t>
            </a:r>
            <a:r>
              <a:rPr lang="nl-BE" sz="2000" dirty="0" err="1">
                <a:solidFill>
                  <a:srgbClr val="FF0000"/>
                </a:solidFill>
              </a:rPr>
              <a:t>critical</a:t>
            </a:r>
            <a:r>
              <a:rPr lang="nl-BE" sz="2000" dirty="0">
                <a:solidFill>
                  <a:srgbClr val="FF0000"/>
                </a:solidFill>
              </a:rPr>
              <a:t> moment</a:t>
            </a:r>
            <a:r>
              <a:rPr lang="nl-BE" sz="2000" dirty="0"/>
              <a:t>: M5 </a:t>
            </a:r>
            <a:r>
              <a:rPr lang="nl-BE" sz="2000" dirty="0" err="1"/>
              <a:t>Forecasting</a:t>
            </a:r>
            <a:r>
              <a:rPr lang="nl-BE" sz="2000" dirty="0"/>
              <a:t> </a:t>
            </a:r>
            <a:r>
              <a:rPr lang="nl-BE" sz="2000" dirty="0" err="1"/>
              <a:t>Competion</a:t>
            </a:r>
            <a:endParaRPr lang="nl-BE" sz="2000" dirty="0"/>
          </a:p>
          <a:p>
            <a:r>
              <a:rPr lang="nl-BE" sz="2000" dirty="0"/>
              <a:t>The </a:t>
            </a:r>
            <a:r>
              <a:rPr lang="nl-BE" sz="2000" dirty="0" err="1"/>
              <a:t>biggest</a:t>
            </a:r>
            <a:r>
              <a:rPr lang="nl-BE" sz="2000" dirty="0"/>
              <a:t> </a:t>
            </a:r>
            <a:r>
              <a:rPr lang="nl-BE" sz="2000" dirty="0" err="1"/>
              <a:t>forecasting</a:t>
            </a:r>
            <a:r>
              <a:rPr lang="nl-BE" sz="2000" dirty="0"/>
              <a:t> </a:t>
            </a:r>
            <a:r>
              <a:rPr lang="nl-BE" sz="2000" dirty="0" err="1"/>
              <a:t>competition</a:t>
            </a:r>
            <a:r>
              <a:rPr lang="nl-BE" sz="2000" dirty="0"/>
              <a:t> (over 6000 </a:t>
            </a:r>
            <a:r>
              <a:rPr lang="nl-BE" sz="2000" dirty="0" err="1"/>
              <a:t>participating</a:t>
            </a:r>
            <a:r>
              <a:rPr lang="nl-BE" sz="2000" dirty="0"/>
              <a:t> teams)</a:t>
            </a:r>
          </a:p>
          <a:p>
            <a:r>
              <a:rPr lang="nl-BE" sz="2000" dirty="0" err="1"/>
              <a:t>Walmart</a:t>
            </a:r>
            <a:r>
              <a:rPr lang="nl-BE" sz="2000" dirty="0"/>
              <a:t> Retail </a:t>
            </a:r>
            <a:r>
              <a:rPr lang="nl-BE" sz="2000" dirty="0" err="1"/>
              <a:t>Forecasting</a:t>
            </a:r>
            <a:r>
              <a:rPr lang="nl-BE" sz="2000" dirty="0"/>
              <a:t> (42.840 </a:t>
            </a:r>
            <a:r>
              <a:rPr lang="nl-BE" sz="2000" dirty="0" err="1"/>
              <a:t>daily</a:t>
            </a:r>
            <a:r>
              <a:rPr lang="nl-BE" sz="2000" dirty="0"/>
              <a:t> time series)</a:t>
            </a:r>
          </a:p>
          <a:p>
            <a:pPr marL="0" indent="0">
              <a:buNone/>
            </a:pPr>
            <a:endParaRPr lang="nl-BE" sz="2000" dirty="0"/>
          </a:p>
        </p:txBody>
      </p:sp>
      <p:pic>
        <p:nvPicPr>
          <p:cNvPr id="5" name="Picture 4">
            <a:extLst>
              <a:ext uri="{FF2B5EF4-FFF2-40B4-BE49-F238E27FC236}">
                <a16:creationId xmlns:a16="http://schemas.microsoft.com/office/drawing/2014/main" id="{89695959-3704-0A73-6F16-149863FA0423}"/>
              </a:ext>
            </a:extLst>
          </p:cNvPr>
          <p:cNvPicPr>
            <a:picLocks noChangeAspect="1"/>
          </p:cNvPicPr>
          <p:nvPr/>
        </p:nvPicPr>
        <p:blipFill rotWithShape="1">
          <a:blip r:embed="rId3"/>
          <a:srcRect b="-178"/>
          <a:stretch/>
        </p:blipFill>
        <p:spPr>
          <a:xfrm>
            <a:off x="8449119" y="1287809"/>
            <a:ext cx="3252780" cy="2135263"/>
          </a:xfrm>
          <a:prstGeom prst="rect">
            <a:avLst/>
          </a:prstGeom>
        </p:spPr>
      </p:pic>
      <p:pic>
        <p:nvPicPr>
          <p:cNvPr id="1026" name="Picture 2" descr="Walmart Earnings: Profits Dragged Down by Higher Costs for Food and Fuel -  The New York Times">
            <a:extLst>
              <a:ext uri="{FF2B5EF4-FFF2-40B4-BE49-F238E27FC236}">
                <a16:creationId xmlns:a16="http://schemas.microsoft.com/office/drawing/2014/main" id="{43FE8CFD-9DCB-C3E7-4E93-D7CDADE1D7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93026" y="3800002"/>
            <a:ext cx="3413760" cy="227584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F6A5323-8223-3B3E-C68C-A381543E580A}"/>
              </a:ext>
            </a:extLst>
          </p:cNvPr>
          <p:cNvSpPr txBox="1"/>
          <p:nvPr/>
        </p:nvSpPr>
        <p:spPr>
          <a:xfrm>
            <a:off x="8556401" y="3367675"/>
            <a:ext cx="3882277" cy="307777"/>
          </a:xfrm>
          <a:prstGeom prst="rect">
            <a:avLst/>
          </a:prstGeom>
          <a:noFill/>
        </p:spPr>
        <p:txBody>
          <a:bodyPr wrap="square" rtlCol="0">
            <a:spAutoFit/>
          </a:bodyPr>
          <a:lstStyle/>
          <a:p>
            <a:r>
              <a:rPr lang="en-US" sz="1400" dirty="0"/>
              <a:t>Submissions that utilized GBDT models</a:t>
            </a:r>
            <a:endParaRPr lang="nl-BE" sz="1400" dirty="0"/>
          </a:p>
        </p:txBody>
      </p:sp>
      <p:sp>
        <p:nvSpPr>
          <p:cNvPr id="6" name="TextBox 5">
            <a:extLst>
              <a:ext uri="{FF2B5EF4-FFF2-40B4-BE49-F238E27FC236}">
                <a16:creationId xmlns:a16="http://schemas.microsoft.com/office/drawing/2014/main" id="{9647C83E-2980-B8A5-7574-8F2D49926A61}"/>
              </a:ext>
            </a:extLst>
          </p:cNvPr>
          <p:cNvSpPr txBox="1"/>
          <p:nvPr/>
        </p:nvSpPr>
        <p:spPr>
          <a:xfrm>
            <a:off x="161902" y="6452772"/>
            <a:ext cx="11161142" cy="246221"/>
          </a:xfrm>
          <a:prstGeom prst="rect">
            <a:avLst/>
          </a:prstGeom>
          <a:noFill/>
        </p:spPr>
        <p:txBody>
          <a:bodyPr wrap="square" rtlCol="0">
            <a:spAutoFit/>
          </a:bodyPr>
          <a:lstStyle/>
          <a:p>
            <a:r>
              <a:rPr lang="en-US" sz="1000" b="0" i="0" dirty="0" err="1">
                <a:solidFill>
                  <a:srgbClr val="222222"/>
                </a:solidFill>
                <a:effectLst/>
                <a:latin typeface="Arial" panose="020B0604020202020204" pitchFamily="34" charset="0"/>
              </a:rPr>
              <a:t>Bojer</a:t>
            </a:r>
            <a:r>
              <a:rPr lang="en-US" sz="1000" b="0" i="0" dirty="0">
                <a:solidFill>
                  <a:srgbClr val="222222"/>
                </a:solidFill>
                <a:effectLst/>
                <a:latin typeface="Arial" panose="020B0604020202020204" pitchFamily="34" charset="0"/>
              </a:rPr>
              <a:t>, Casper Solheim, and Jens </a:t>
            </a:r>
            <a:r>
              <a:rPr lang="en-US" sz="1000" b="0" i="0" dirty="0" err="1">
                <a:solidFill>
                  <a:srgbClr val="222222"/>
                </a:solidFill>
                <a:effectLst/>
                <a:latin typeface="Arial" panose="020B0604020202020204" pitchFamily="34" charset="0"/>
              </a:rPr>
              <a:t>Peder</a:t>
            </a:r>
            <a:r>
              <a:rPr lang="en-US" sz="1000" b="0" i="0" dirty="0">
                <a:solidFill>
                  <a:srgbClr val="222222"/>
                </a:solidFill>
                <a:effectLst/>
                <a:latin typeface="Arial" panose="020B0604020202020204" pitchFamily="34" charset="0"/>
              </a:rPr>
              <a:t> </a:t>
            </a:r>
            <a:r>
              <a:rPr lang="en-US" sz="1000" b="0" i="0" dirty="0" err="1">
                <a:solidFill>
                  <a:srgbClr val="222222"/>
                </a:solidFill>
                <a:effectLst/>
                <a:latin typeface="Arial" panose="020B0604020202020204" pitchFamily="34" charset="0"/>
              </a:rPr>
              <a:t>Meldgaard</a:t>
            </a:r>
            <a:r>
              <a:rPr lang="en-US" sz="1000" b="0" i="0" dirty="0">
                <a:solidFill>
                  <a:srgbClr val="222222"/>
                </a:solidFill>
                <a:effectLst/>
                <a:latin typeface="Arial" panose="020B0604020202020204" pitchFamily="34" charset="0"/>
              </a:rPr>
              <a:t>. "Kaggle forecasting competitions: An overlooked learning opportunity." </a:t>
            </a:r>
            <a:r>
              <a:rPr lang="en-US" sz="1000" b="0" i="1" dirty="0">
                <a:solidFill>
                  <a:srgbClr val="222222"/>
                </a:solidFill>
                <a:effectLst/>
                <a:latin typeface="Arial" panose="020B0604020202020204" pitchFamily="34" charset="0"/>
              </a:rPr>
              <a:t>International Journal of Forecasting</a:t>
            </a:r>
            <a:r>
              <a:rPr lang="en-US" sz="1000" b="0" i="0" dirty="0">
                <a:solidFill>
                  <a:srgbClr val="222222"/>
                </a:solidFill>
                <a:effectLst/>
                <a:latin typeface="Arial" panose="020B0604020202020204" pitchFamily="34" charset="0"/>
              </a:rPr>
              <a:t> 37.2 (2021): 587-603.</a:t>
            </a:r>
            <a:endParaRPr lang="nl-BE" sz="1000" dirty="0"/>
          </a:p>
        </p:txBody>
      </p:sp>
    </p:spTree>
    <p:extLst>
      <p:ext uri="{BB962C8B-B14F-4D97-AF65-F5344CB8AC3E}">
        <p14:creationId xmlns:p14="http://schemas.microsoft.com/office/powerpoint/2010/main" val="704583387"/>
      </p:ext>
    </p:extLst>
  </p:cSld>
  <p:clrMapOvr>
    <a:masterClrMapping/>
  </p:clrMapOvr>
  <p:extLst>
    <p:ext uri="{6950BFC3-D8DA-4A85-94F7-54DA5524770B}">
      <p188:commentRel xmlns:p188="http://schemas.microsoft.com/office/powerpoint/2018/8/main" r:id="rId2"/>
    </p:ext>
  </p:extLs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F6B4A-CF2F-B6A5-8848-FAC63C67142C}"/>
              </a:ext>
            </a:extLst>
          </p:cNvPr>
          <p:cNvSpPr>
            <a:spLocks noGrp="1"/>
          </p:cNvSpPr>
          <p:nvPr>
            <p:ph type="title"/>
          </p:nvPr>
        </p:nvSpPr>
        <p:spPr/>
        <p:txBody>
          <a:bodyPr>
            <a:normAutofit/>
          </a:bodyPr>
          <a:lstStyle/>
          <a:p>
            <a:r>
              <a:rPr lang="en-US" dirty="0"/>
              <a:t>Facts About GBDTs in Forecasting.</a:t>
            </a:r>
            <a:endParaRPr lang="nl-BE" dirty="0"/>
          </a:p>
        </p:txBody>
      </p:sp>
      <p:sp>
        <p:nvSpPr>
          <p:cNvPr id="3" name="Content Placeholder 2">
            <a:extLst>
              <a:ext uri="{FF2B5EF4-FFF2-40B4-BE49-F238E27FC236}">
                <a16:creationId xmlns:a16="http://schemas.microsoft.com/office/drawing/2014/main" id="{A848F92E-C057-E8B8-8114-0212684B677B}"/>
              </a:ext>
            </a:extLst>
          </p:cNvPr>
          <p:cNvSpPr>
            <a:spLocks noGrp="1"/>
          </p:cNvSpPr>
          <p:nvPr>
            <p:ph sz="half" idx="1"/>
          </p:nvPr>
        </p:nvSpPr>
        <p:spPr>
          <a:xfrm>
            <a:off x="303853" y="1451999"/>
            <a:ext cx="10671041" cy="5021428"/>
          </a:xfrm>
        </p:spPr>
        <p:txBody>
          <a:bodyPr/>
          <a:lstStyle/>
          <a:p>
            <a:pPr marL="0" indent="0">
              <a:buNone/>
            </a:pPr>
            <a:r>
              <a:rPr lang="en-US" sz="2000" dirty="0">
                <a:solidFill>
                  <a:srgbClr val="FF0000"/>
                </a:solidFill>
              </a:rPr>
              <a:t>2010s Situation: </a:t>
            </a:r>
            <a:r>
              <a:rPr lang="en-US" sz="2000" dirty="0"/>
              <a:t>Despite some evidence of performance benefits 			</a:t>
            </a:r>
          </a:p>
          <a:p>
            <a:r>
              <a:rPr lang="en-US" sz="2000" dirty="0"/>
              <a:t>Statistical methods were mostly preferred both in academia and practice</a:t>
            </a:r>
          </a:p>
          <a:p>
            <a:r>
              <a:rPr lang="en-US" sz="2000" dirty="0"/>
              <a:t>Local Neural Networks (and other ML models) as an alternative</a:t>
            </a:r>
          </a:p>
          <a:p>
            <a:pPr marL="0" indent="0">
              <a:buNone/>
            </a:pPr>
            <a:endParaRPr lang="nl-BE" sz="2000" dirty="0"/>
          </a:p>
          <a:p>
            <a:pPr marL="0" indent="0">
              <a:buNone/>
            </a:pPr>
            <a:endParaRPr lang="nl-BE" sz="2000" dirty="0">
              <a:solidFill>
                <a:srgbClr val="FF0000"/>
              </a:solidFill>
            </a:endParaRPr>
          </a:p>
          <a:p>
            <a:pPr marL="0" indent="0">
              <a:buNone/>
            </a:pPr>
            <a:r>
              <a:rPr lang="nl-BE" sz="2000" dirty="0">
                <a:solidFill>
                  <a:srgbClr val="FF0000"/>
                </a:solidFill>
              </a:rPr>
              <a:t>2020 - A </a:t>
            </a:r>
            <a:r>
              <a:rPr lang="nl-BE" sz="2000" dirty="0" err="1">
                <a:solidFill>
                  <a:srgbClr val="FF0000"/>
                </a:solidFill>
              </a:rPr>
              <a:t>critical</a:t>
            </a:r>
            <a:r>
              <a:rPr lang="nl-BE" sz="2000" dirty="0">
                <a:solidFill>
                  <a:srgbClr val="FF0000"/>
                </a:solidFill>
              </a:rPr>
              <a:t> moment</a:t>
            </a:r>
            <a:r>
              <a:rPr lang="nl-BE" sz="2000" dirty="0"/>
              <a:t>: M5 </a:t>
            </a:r>
            <a:r>
              <a:rPr lang="nl-BE" sz="2000" dirty="0" err="1"/>
              <a:t>Forecasting</a:t>
            </a:r>
            <a:r>
              <a:rPr lang="nl-BE" sz="2000" dirty="0"/>
              <a:t> </a:t>
            </a:r>
            <a:r>
              <a:rPr lang="nl-BE" sz="2000" dirty="0" err="1"/>
              <a:t>Competion</a:t>
            </a:r>
            <a:endParaRPr lang="nl-BE" sz="2000" dirty="0"/>
          </a:p>
          <a:p>
            <a:r>
              <a:rPr lang="nl-BE" sz="2000" dirty="0"/>
              <a:t>The </a:t>
            </a:r>
            <a:r>
              <a:rPr lang="nl-BE" sz="2000" dirty="0" err="1"/>
              <a:t>biggest</a:t>
            </a:r>
            <a:r>
              <a:rPr lang="nl-BE" sz="2000" dirty="0"/>
              <a:t> </a:t>
            </a:r>
            <a:r>
              <a:rPr lang="nl-BE" sz="2000" dirty="0" err="1"/>
              <a:t>forecasting</a:t>
            </a:r>
            <a:r>
              <a:rPr lang="nl-BE" sz="2000" dirty="0"/>
              <a:t> </a:t>
            </a:r>
            <a:r>
              <a:rPr lang="nl-BE" sz="2000" dirty="0" err="1"/>
              <a:t>competition</a:t>
            </a:r>
            <a:r>
              <a:rPr lang="nl-BE" sz="2000" dirty="0"/>
              <a:t> (over 6000 </a:t>
            </a:r>
            <a:r>
              <a:rPr lang="nl-BE" sz="2000" dirty="0" err="1"/>
              <a:t>participating</a:t>
            </a:r>
            <a:r>
              <a:rPr lang="nl-BE" sz="2000" dirty="0"/>
              <a:t> teams)</a:t>
            </a:r>
          </a:p>
          <a:p>
            <a:r>
              <a:rPr lang="nl-BE" sz="2000" dirty="0" err="1"/>
              <a:t>Walmart</a:t>
            </a:r>
            <a:r>
              <a:rPr lang="nl-BE" sz="2000" dirty="0"/>
              <a:t> Retail </a:t>
            </a:r>
            <a:r>
              <a:rPr lang="nl-BE" sz="2000" dirty="0" err="1"/>
              <a:t>Forecasting</a:t>
            </a:r>
            <a:r>
              <a:rPr lang="nl-BE" sz="2000" dirty="0"/>
              <a:t> (42.840 </a:t>
            </a:r>
            <a:r>
              <a:rPr lang="nl-BE" sz="2000" dirty="0" err="1"/>
              <a:t>daily</a:t>
            </a:r>
            <a:r>
              <a:rPr lang="nl-BE" sz="2000" dirty="0"/>
              <a:t> time series)</a:t>
            </a:r>
          </a:p>
          <a:p>
            <a:r>
              <a:rPr lang="nl-BE" sz="2000" dirty="0" err="1"/>
              <a:t>GBDTs</a:t>
            </a:r>
            <a:r>
              <a:rPr lang="nl-BE" sz="2000" dirty="0"/>
              <a:t> (</a:t>
            </a:r>
            <a:r>
              <a:rPr lang="nl-BE" sz="2000" dirty="0" err="1"/>
              <a:t>and</a:t>
            </a:r>
            <a:r>
              <a:rPr lang="nl-BE" sz="2000" dirty="0"/>
              <a:t> Global Learning) </a:t>
            </a:r>
            <a:r>
              <a:rPr lang="nl-BE" sz="2000" dirty="0" err="1"/>
              <a:t>dominated</a:t>
            </a:r>
            <a:r>
              <a:rPr lang="nl-BE" sz="2000" dirty="0"/>
              <a:t> </a:t>
            </a:r>
            <a:r>
              <a:rPr lang="nl-BE" sz="2000" dirty="0" err="1"/>
              <a:t>the</a:t>
            </a:r>
            <a:r>
              <a:rPr lang="nl-BE" sz="2000" dirty="0"/>
              <a:t> </a:t>
            </a:r>
            <a:r>
              <a:rPr lang="nl-BE" sz="2000" dirty="0" err="1"/>
              <a:t>competition</a:t>
            </a:r>
            <a:r>
              <a:rPr lang="nl-BE" sz="2000" dirty="0"/>
              <a:t>.</a:t>
            </a:r>
          </a:p>
          <a:p>
            <a:pPr lvl="1"/>
            <a:r>
              <a:rPr lang="nl-BE" sz="1800" dirty="0" err="1"/>
              <a:t>Heavily</a:t>
            </a:r>
            <a:r>
              <a:rPr lang="nl-BE" sz="1800" dirty="0"/>
              <a:t> </a:t>
            </a:r>
            <a:r>
              <a:rPr lang="nl-BE" sz="1800" dirty="0" err="1"/>
              <a:t>outperformed</a:t>
            </a:r>
            <a:r>
              <a:rPr lang="nl-BE" sz="1800" dirty="0"/>
              <a:t> </a:t>
            </a:r>
            <a:r>
              <a:rPr lang="nl-BE" sz="1800" dirty="0" err="1"/>
              <a:t>statistical</a:t>
            </a:r>
            <a:r>
              <a:rPr lang="nl-BE" sz="1800" dirty="0"/>
              <a:t> </a:t>
            </a:r>
            <a:r>
              <a:rPr lang="nl-BE" sz="1800" dirty="0" err="1"/>
              <a:t>bencmarks</a:t>
            </a:r>
            <a:endParaRPr lang="nl-BE" sz="1800" dirty="0"/>
          </a:p>
          <a:p>
            <a:pPr lvl="1"/>
            <a:r>
              <a:rPr lang="nl-BE" sz="1800" dirty="0" err="1"/>
              <a:t>Accuracy</a:t>
            </a:r>
            <a:r>
              <a:rPr lang="nl-BE" sz="1800" dirty="0"/>
              <a:t> </a:t>
            </a:r>
            <a:r>
              <a:rPr lang="nl-BE" sz="1800" dirty="0" err="1"/>
              <a:t>improvement</a:t>
            </a:r>
            <a:r>
              <a:rPr lang="nl-BE" sz="1800" dirty="0"/>
              <a:t> over </a:t>
            </a:r>
            <a:r>
              <a:rPr lang="nl-BE" sz="1800" dirty="0" err="1"/>
              <a:t>Deep</a:t>
            </a:r>
            <a:r>
              <a:rPr lang="nl-BE" sz="1800" dirty="0"/>
              <a:t> Learning </a:t>
            </a:r>
            <a:r>
              <a:rPr lang="nl-BE" sz="1800" dirty="0" err="1"/>
              <a:t>Models</a:t>
            </a:r>
            <a:endParaRPr lang="nl-BE" sz="1800" dirty="0"/>
          </a:p>
          <a:p>
            <a:pPr lvl="1"/>
            <a:r>
              <a:rPr lang="nl-BE" sz="1800" dirty="0" err="1"/>
              <a:t>Socking</a:t>
            </a:r>
            <a:r>
              <a:rPr lang="nl-BE" sz="1800" dirty="0"/>
              <a:t> moment: 59th </a:t>
            </a:r>
            <a:r>
              <a:rPr lang="nl-BE" sz="1800" dirty="0" err="1"/>
              <a:t>place</a:t>
            </a:r>
            <a:r>
              <a:rPr lang="nl-BE" sz="1800" dirty="0"/>
              <a:t> </a:t>
            </a:r>
            <a:r>
              <a:rPr lang="nl-BE" sz="1800" dirty="0" err="1"/>
              <a:t>with</a:t>
            </a:r>
            <a:r>
              <a:rPr lang="nl-BE" sz="1800" dirty="0"/>
              <a:t> 0 model </a:t>
            </a:r>
            <a:r>
              <a:rPr lang="nl-BE" sz="1800" dirty="0" err="1"/>
              <a:t>optimization</a:t>
            </a:r>
            <a:r>
              <a:rPr lang="nl-BE" sz="1800" dirty="0"/>
              <a:t> </a:t>
            </a:r>
          </a:p>
          <a:p>
            <a:pPr marL="0" indent="0">
              <a:buNone/>
            </a:pPr>
            <a:endParaRPr lang="nl-BE" sz="2000" dirty="0"/>
          </a:p>
        </p:txBody>
      </p:sp>
      <p:pic>
        <p:nvPicPr>
          <p:cNvPr id="5" name="Picture 4">
            <a:extLst>
              <a:ext uri="{FF2B5EF4-FFF2-40B4-BE49-F238E27FC236}">
                <a16:creationId xmlns:a16="http://schemas.microsoft.com/office/drawing/2014/main" id="{89695959-3704-0A73-6F16-149863FA0423}"/>
              </a:ext>
            </a:extLst>
          </p:cNvPr>
          <p:cNvPicPr>
            <a:picLocks noChangeAspect="1"/>
          </p:cNvPicPr>
          <p:nvPr/>
        </p:nvPicPr>
        <p:blipFill rotWithShape="1">
          <a:blip r:embed="rId3"/>
          <a:srcRect b="-178"/>
          <a:stretch/>
        </p:blipFill>
        <p:spPr>
          <a:xfrm>
            <a:off x="8449119" y="1287809"/>
            <a:ext cx="3252780" cy="2135263"/>
          </a:xfrm>
          <a:prstGeom prst="rect">
            <a:avLst/>
          </a:prstGeom>
        </p:spPr>
      </p:pic>
      <p:pic>
        <p:nvPicPr>
          <p:cNvPr id="1026" name="Picture 2" descr="Walmart Earnings: Profits Dragged Down by Higher Costs for Food and Fuel -  The New York Times">
            <a:extLst>
              <a:ext uri="{FF2B5EF4-FFF2-40B4-BE49-F238E27FC236}">
                <a16:creationId xmlns:a16="http://schemas.microsoft.com/office/drawing/2014/main" id="{43FE8CFD-9DCB-C3E7-4E93-D7CDADE1D7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93026" y="3800002"/>
            <a:ext cx="3413760" cy="227584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F6A5323-8223-3B3E-C68C-A381543E580A}"/>
              </a:ext>
            </a:extLst>
          </p:cNvPr>
          <p:cNvSpPr txBox="1"/>
          <p:nvPr/>
        </p:nvSpPr>
        <p:spPr>
          <a:xfrm>
            <a:off x="8556401" y="3367675"/>
            <a:ext cx="3882277" cy="307777"/>
          </a:xfrm>
          <a:prstGeom prst="rect">
            <a:avLst/>
          </a:prstGeom>
          <a:noFill/>
        </p:spPr>
        <p:txBody>
          <a:bodyPr wrap="square" rtlCol="0">
            <a:spAutoFit/>
          </a:bodyPr>
          <a:lstStyle/>
          <a:p>
            <a:r>
              <a:rPr lang="en-US" sz="1400" dirty="0"/>
              <a:t>Submissions that utilized GBDT models</a:t>
            </a:r>
            <a:endParaRPr lang="nl-BE" sz="1400" dirty="0"/>
          </a:p>
        </p:txBody>
      </p:sp>
      <p:sp>
        <p:nvSpPr>
          <p:cNvPr id="6" name="TextBox 5">
            <a:extLst>
              <a:ext uri="{FF2B5EF4-FFF2-40B4-BE49-F238E27FC236}">
                <a16:creationId xmlns:a16="http://schemas.microsoft.com/office/drawing/2014/main" id="{9647C83E-2980-B8A5-7574-8F2D49926A61}"/>
              </a:ext>
            </a:extLst>
          </p:cNvPr>
          <p:cNvSpPr txBox="1"/>
          <p:nvPr/>
        </p:nvSpPr>
        <p:spPr>
          <a:xfrm>
            <a:off x="161902" y="6452772"/>
            <a:ext cx="11161142" cy="246221"/>
          </a:xfrm>
          <a:prstGeom prst="rect">
            <a:avLst/>
          </a:prstGeom>
          <a:noFill/>
        </p:spPr>
        <p:txBody>
          <a:bodyPr wrap="square" rtlCol="0">
            <a:spAutoFit/>
          </a:bodyPr>
          <a:lstStyle/>
          <a:p>
            <a:r>
              <a:rPr lang="en-US" sz="1000" b="0" i="0" dirty="0" err="1">
                <a:solidFill>
                  <a:srgbClr val="222222"/>
                </a:solidFill>
                <a:effectLst/>
                <a:latin typeface="Arial" panose="020B0604020202020204" pitchFamily="34" charset="0"/>
              </a:rPr>
              <a:t>Bojer</a:t>
            </a:r>
            <a:r>
              <a:rPr lang="en-US" sz="1000" b="0" i="0" dirty="0">
                <a:solidFill>
                  <a:srgbClr val="222222"/>
                </a:solidFill>
                <a:effectLst/>
                <a:latin typeface="Arial" panose="020B0604020202020204" pitchFamily="34" charset="0"/>
              </a:rPr>
              <a:t>, Casper Solheim, and Jens </a:t>
            </a:r>
            <a:r>
              <a:rPr lang="en-US" sz="1000" b="0" i="0" dirty="0" err="1">
                <a:solidFill>
                  <a:srgbClr val="222222"/>
                </a:solidFill>
                <a:effectLst/>
                <a:latin typeface="Arial" panose="020B0604020202020204" pitchFamily="34" charset="0"/>
              </a:rPr>
              <a:t>Peder</a:t>
            </a:r>
            <a:r>
              <a:rPr lang="en-US" sz="1000" b="0" i="0" dirty="0">
                <a:solidFill>
                  <a:srgbClr val="222222"/>
                </a:solidFill>
                <a:effectLst/>
                <a:latin typeface="Arial" panose="020B0604020202020204" pitchFamily="34" charset="0"/>
              </a:rPr>
              <a:t> </a:t>
            </a:r>
            <a:r>
              <a:rPr lang="en-US" sz="1000" b="0" i="0" dirty="0" err="1">
                <a:solidFill>
                  <a:srgbClr val="222222"/>
                </a:solidFill>
                <a:effectLst/>
                <a:latin typeface="Arial" panose="020B0604020202020204" pitchFamily="34" charset="0"/>
              </a:rPr>
              <a:t>Meldgaard</a:t>
            </a:r>
            <a:r>
              <a:rPr lang="en-US" sz="1000" b="0" i="0" dirty="0">
                <a:solidFill>
                  <a:srgbClr val="222222"/>
                </a:solidFill>
                <a:effectLst/>
                <a:latin typeface="Arial" panose="020B0604020202020204" pitchFamily="34" charset="0"/>
              </a:rPr>
              <a:t>. "Kaggle forecasting competitions: An overlooked learning opportunity." </a:t>
            </a:r>
            <a:r>
              <a:rPr lang="en-US" sz="1000" b="0" i="1" dirty="0">
                <a:solidFill>
                  <a:srgbClr val="222222"/>
                </a:solidFill>
                <a:effectLst/>
                <a:latin typeface="Arial" panose="020B0604020202020204" pitchFamily="34" charset="0"/>
              </a:rPr>
              <a:t>International Journal of Forecasting</a:t>
            </a:r>
            <a:r>
              <a:rPr lang="en-US" sz="1000" b="0" i="0" dirty="0">
                <a:solidFill>
                  <a:srgbClr val="222222"/>
                </a:solidFill>
                <a:effectLst/>
                <a:latin typeface="Arial" panose="020B0604020202020204" pitchFamily="34" charset="0"/>
              </a:rPr>
              <a:t> 37.2 (2021): 587-603.</a:t>
            </a:r>
            <a:endParaRPr lang="nl-BE" sz="1000" dirty="0"/>
          </a:p>
        </p:txBody>
      </p:sp>
    </p:spTree>
    <p:extLst>
      <p:ext uri="{BB962C8B-B14F-4D97-AF65-F5344CB8AC3E}">
        <p14:creationId xmlns:p14="http://schemas.microsoft.com/office/powerpoint/2010/main" val="3397902170"/>
      </p:ext>
    </p:extLst>
  </p:cSld>
  <p:clrMapOvr>
    <a:masterClrMapping/>
  </p:clrMapOvr>
  <p:extLst>
    <p:ext uri="{6950BFC3-D8DA-4A85-94F7-54DA5524770B}">
      <p188:commentRel xmlns:p188="http://schemas.microsoft.com/office/powerpoint/2018/8/main" r:id="rId2"/>
    </p:ext>
  </p:extLs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81C7C-4B12-BB6E-92A0-16FDFFAAF1B0}"/>
              </a:ext>
            </a:extLst>
          </p:cNvPr>
          <p:cNvSpPr>
            <a:spLocks noGrp="1"/>
          </p:cNvSpPr>
          <p:nvPr>
            <p:ph type="title"/>
          </p:nvPr>
        </p:nvSpPr>
        <p:spPr/>
        <p:txBody>
          <a:bodyPr>
            <a:noAutofit/>
          </a:bodyPr>
          <a:lstStyle/>
          <a:p>
            <a:r>
              <a:rPr lang="en-US" sz="3600" dirty="0"/>
              <a:t>The Theory Behind GBDTs: </a:t>
            </a:r>
            <a:br>
              <a:rPr lang="en-US" sz="3600" dirty="0"/>
            </a:br>
            <a:r>
              <a:rPr lang="en-US" sz="3600" dirty="0"/>
              <a:t>Decision Trees -&gt; Bagging-&gt;Boosting</a:t>
            </a:r>
            <a:endParaRPr lang="nl-BE" sz="3600" dirty="0"/>
          </a:p>
        </p:txBody>
      </p:sp>
      <p:pic>
        <p:nvPicPr>
          <p:cNvPr id="2050" name="Picture 2" descr="Understanding XGBoost &amp; it's growing popularity among the ML community | by  Deep Borkar | Analytics Vidhya | Medium">
            <a:extLst>
              <a:ext uri="{FF2B5EF4-FFF2-40B4-BE49-F238E27FC236}">
                <a16:creationId xmlns:a16="http://schemas.microsoft.com/office/drawing/2014/main" id="{47FFBC46-BA1A-3F02-DCC1-66DD5F2088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0950" y="5525115"/>
            <a:ext cx="2647485" cy="14708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GitHub - microsoft/LightGBM: A fast, distributed, high performance gradient  boosting (GBT, GBDT, GBRT, GBM or MART) framework based on decision tree  algorithms, used for ranking, classification and many other machine  learning tasks.">
            <a:extLst>
              <a:ext uri="{FF2B5EF4-FFF2-40B4-BE49-F238E27FC236}">
                <a16:creationId xmlns:a16="http://schemas.microsoft.com/office/drawing/2014/main" id="{56796E55-E6A1-EDF5-DC8D-9BAAD92BFE2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36488" y="5831881"/>
            <a:ext cx="1790254" cy="89512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Xgboost vs Catboost | MLJAR">
            <a:extLst>
              <a:ext uri="{FF2B5EF4-FFF2-40B4-BE49-F238E27FC236}">
                <a16:creationId xmlns:a16="http://schemas.microsoft.com/office/drawing/2014/main" id="{87FA881B-3FE5-A937-B632-70223A2CAB8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54349" y="5671609"/>
            <a:ext cx="2891742" cy="12156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2195458"/>
      </p:ext>
    </p:extLst>
  </p:cSld>
  <p:clrMapOvr>
    <a:masterClrMapping/>
  </p:clrMapOvr>
  <p:extLst>
    <p:ext uri="{6950BFC3-D8DA-4A85-94F7-54DA5524770B}">
      <p188:commentRel xmlns:p188="http://schemas.microsoft.com/office/powerpoint/2018/8/main" r:id="rId2"/>
    </p:ext>
  </p:extLs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81C7C-4B12-BB6E-92A0-16FDFFAAF1B0}"/>
              </a:ext>
            </a:extLst>
          </p:cNvPr>
          <p:cNvSpPr>
            <a:spLocks noGrp="1"/>
          </p:cNvSpPr>
          <p:nvPr>
            <p:ph type="title"/>
          </p:nvPr>
        </p:nvSpPr>
        <p:spPr/>
        <p:txBody>
          <a:bodyPr>
            <a:noAutofit/>
          </a:bodyPr>
          <a:lstStyle/>
          <a:p>
            <a:r>
              <a:rPr lang="en-US" sz="3600" dirty="0"/>
              <a:t>The Theory Behind GBDTs: </a:t>
            </a:r>
            <a:br>
              <a:rPr lang="en-US" sz="3600" dirty="0"/>
            </a:br>
            <a:r>
              <a:rPr lang="en-US" sz="3600" dirty="0"/>
              <a:t>Decision Trees -&gt; Bagging-&gt;Boosting</a:t>
            </a:r>
            <a:endParaRPr lang="nl-BE" sz="3600" dirty="0"/>
          </a:p>
        </p:txBody>
      </p:sp>
      <p:pic>
        <p:nvPicPr>
          <p:cNvPr id="5" name="Content Placeholder 4">
            <a:extLst>
              <a:ext uri="{FF2B5EF4-FFF2-40B4-BE49-F238E27FC236}">
                <a16:creationId xmlns:a16="http://schemas.microsoft.com/office/drawing/2014/main" id="{05D69E0F-F97C-3526-6796-613ED9CC6A33}"/>
              </a:ext>
            </a:extLst>
          </p:cNvPr>
          <p:cNvPicPr>
            <a:picLocks noGrp="1" noChangeAspect="1"/>
          </p:cNvPicPr>
          <p:nvPr>
            <p:ph sz="half" idx="1"/>
          </p:nvPr>
        </p:nvPicPr>
        <p:blipFill>
          <a:blip r:embed="rId3"/>
          <a:stretch>
            <a:fillRect/>
          </a:stretch>
        </p:blipFill>
        <p:spPr>
          <a:xfrm>
            <a:off x="175368" y="2434659"/>
            <a:ext cx="1997705" cy="1387527"/>
          </a:xfrm>
        </p:spPr>
      </p:pic>
      <p:sp>
        <p:nvSpPr>
          <p:cNvPr id="6" name="TextBox 5">
            <a:extLst>
              <a:ext uri="{FF2B5EF4-FFF2-40B4-BE49-F238E27FC236}">
                <a16:creationId xmlns:a16="http://schemas.microsoft.com/office/drawing/2014/main" id="{50250989-FE5C-446E-25C7-17B642305DAB}"/>
              </a:ext>
            </a:extLst>
          </p:cNvPr>
          <p:cNvSpPr txBox="1"/>
          <p:nvPr/>
        </p:nvSpPr>
        <p:spPr>
          <a:xfrm>
            <a:off x="328646" y="2055362"/>
            <a:ext cx="1691148" cy="369332"/>
          </a:xfrm>
          <a:prstGeom prst="rect">
            <a:avLst/>
          </a:prstGeom>
          <a:noFill/>
        </p:spPr>
        <p:txBody>
          <a:bodyPr wrap="square" rtlCol="0">
            <a:spAutoFit/>
          </a:bodyPr>
          <a:lstStyle/>
          <a:p>
            <a:r>
              <a:rPr lang="en-US" dirty="0">
                <a:solidFill>
                  <a:srgbClr val="FF0000"/>
                </a:solidFill>
              </a:rPr>
              <a:t>Decision Trees</a:t>
            </a:r>
            <a:endParaRPr lang="nl-BE" dirty="0">
              <a:solidFill>
                <a:srgbClr val="FF0000"/>
              </a:solidFill>
            </a:endParaRPr>
          </a:p>
        </p:txBody>
      </p:sp>
      <p:pic>
        <p:nvPicPr>
          <p:cNvPr id="2050" name="Picture 2" descr="Understanding XGBoost &amp; it's growing popularity among the ML community | by  Deep Borkar | Analytics Vidhya | Medium">
            <a:extLst>
              <a:ext uri="{FF2B5EF4-FFF2-40B4-BE49-F238E27FC236}">
                <a16:creationId xmlns:a16="http://schemas.microsoft.com/office/drawing/2014/main" id="{47FFBC46-BA1A-3F02-DCC1-66DD5F2088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0950" y="5525115"/>
            <a:ext cx="2647485" cy="14708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GitHub - microsoft/LightGBM: A fast, distributed, high performance gradient  boosting (GBT, GBDT, GBRT, GBM or MART) framework based on decision tree  algorithms, used for ranking, classification and many other machine  learning tasks.">
            <a:extLst>
              <a:ext uri="{FF2B5EF4-FFF2-40B4-BE49-F238E27FC236}">
                <a16:creationId xmlns:a16="http://schemas.microsoft.com/office/drawing/2014/main" id="{56796E55-E6A1-EDF5-DC8D-9BAAD92BFE2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36488" y="5831881"/>
            <a:ext cx="1790254" cy="89512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Xgboost vs Catboost | MLJAR">
            <a:extLst>
              <a:ext uri="{FF2B5EF4-FFF2-40B4-BE49-F238E27FC236}">
                <a16:creationId xmlns:a16="http://schemas.microsoft.com/office/drawing/2014/main" id="{87FA881B-3FE5-A937-B632-70223A2CAB8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54349" y="5671609"/>
            <a:ext cx="2891742" cy="1215670"/>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a:extLst>
              <a:ext uri="{FF2B5EF4-FFF2-40B4-BE49-F238E27FC236}">
                <a16:creationId xmlns:a16="http://schemas.microsoft.com/office/drawing/2014/main" id="{D3CBD57F-0950-AB9E-21AE-2EB78C3C076A}"/>
              </a:ext>
            </a:extLst>
          </p:cNvPr>
          <p:cNvSpPr txBox="1"/>
          <p:nvPr/>
        </p:nvSpPr>
        <p:spPr>
          <a:xfrm>
            <a:off x="328646" y="4045687"/>
            <a:ext cx="2369574" cy="1338625"/>
          </a:xfrm>
          <a:prstGeom prst="rect">
            <a:avLst/>
          </a:prstGeom>
          <a:noFill/>
        </p:spPr>
        <p:txBody>
          <a:bodyPr wrap="square" rtlCol="0">
            <a:noAutofit/>
          </a:bodyPr>
          <a:lstStyle/>
          <a:p>
            <a:r>
              <a:rPr lang="en-US" sz="1600" dirty="0"/>
              <a:t>Weak Base Learner</a:t>
            </a:r>
          </a:p>
          <a:p>
            <a:endParaRPr lang="en-US" sz="1600" dirty="0"/>
          </a:p>
          <a:p>
            <a:pPr marL="171450" indent="-171450">
              <a:lnSpc>
                <a:spcPct val="150000"/>
              </a:lnSpc>
              <a:buFont typeface="Arial" panose="020B0604020202020204" pitchFamily="34" charset="0"/>
              <a:buChar char="•"/>
            </a:pPr>
            <a:r>
              <a:rPr lang="en-US" sz="1600" dirty="0"/>
              <a:t>Very simple model</a:t>
            </a:r>
          </a:p>
          <a:p>
            <a:pPr marL="171450" indent="-171450">
              <a:lnSpc>
                <a:spcPct val="150000"/>
              </a:lnSpc>
              <a:buFont typeface="Arial" panose="020B0604020202020204" pitchFamily="34" charset="0"/>
              <a:buChar char="•"/>
            </a:pPr>
            <a:r>
              <a:rPr lang="en-US" sz="1600" dirty="0"/>
              <a:t>Splits features at nodes</a:t>
            </a:r>
          </a:p>
          <a:p>
            <a:pPr marL="171450" indent="-171450">
              <a:lnSpc>
                <a:spcPct val="150000"/>
              </a:lnSpc>
              <a:buFont typeface="Arial" panose="020B0604020202020204" pitchFamily="34" charset="0"/>
              <a:buChar char="•"/>
            </a:pPr>
            <a:r>
              <a:rPr lang="en-US" sz="1600" dirty="0"/>
              <a:t>Takes the average</a:t>
            </a:r>
          </a:p>
        </p:txBody>
      </p:sp>
    </p:spTree>
    <p:extLst>
      <p:ext uri="{BB962C8B-B14F-4D97-AF65-F5344CB8AC3E}">
        <p14:creationId xmlns:p14="http://schemas.microsoft.com/office/powerpoint/2010/main" val="967950785"/>
      </p:ext>
    </p:extLst>
  </p:cSld>
  <p:clrMapOvr>
    <a:masterClrMapping/>
  </p:clrMapOvr>
  <p:extLst>
    <p:ext uri="{6950BFC3-D8DA-4A85-94F7-54DA5524770B}">
      <p188:commentRel xmlns:p188="http://schemas.microsoft.com/office/powerpoint/2018/8/main" r:id="rId2"/>
    </p:ext>
  </p:extLs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81C7C-4B12-BB6E-92A0-16FDFFAAF1B0}"/>
              </a:ext>
            </a:extLst>
          </p:cNvPr>
          <p:cNvSpPr>
            <a:spLocks noGrp="1"/>
          </p:cNvSpPr>
          <p:nvPr>
            <p:ph type="title"/>
          </p:nvPr>
        </p:nvSpPr>
        <p:spPr/>
        <p:txBody>
          <a:bodyPr>
            <a:noAutofit/>
          </a:bodyPr>
          <a:lstStyle/>
          <a:p>
            <a:r>
              <a:rPr lang="en-US" sz="3600" dirty="0"/>
              <a:t>The Theory Behind GBDTs: </a:t>
            </a:r>
            <a:br>
              <a:rPr lang="en-US" sz="3600" dirty="0"/>
            </a:br>
            <a:r>
              <a:rPr lang="en-US" sz="3600" dirty="0"/>
              <a:t>Decision Trees -&gt; Bagging-&gt;Boosting</a:t>
            </a:r>
            <a:endParaRPr lang="nl-BE" sz="3600" dirty="0"/>
          </a:p>
        </p:txBody>
      </p:sp>
      <p:pic>
        <p:nvPicPr>
          <p:cNvPr id="5" name="Content Placeholder 4">
            <a:extLst>
              <a:ext uri="{FF2B5EF4-FFF2-40B4-BE49-F238E27FC236}">
                <a16:creationId xmlns:a16="http://schemas.microsoft.com/office/drawing/2014/main" id="{05D69E0F-F97C-3526-6796-613ED9CC6A33}"/>
              </a:ext>
            </a:extLst>
          </p:cNvPr>
          <p:cNvPicPr>
            <a:picLocks noGrp="1" noChangeAspect="1"/>
          </p:cNvPicPr>
          <p:nvPr>
            <p:ph sz="half" idx="1"/>
          </p:nvPr>
        </p:nvPicPr>
        <p:blipFill>
          <a:blip r:embed="rId3"/>
          <a:stretch>
            <a:fillRect/>
          </a:stretch>
        </p:blipFill>
        <p:spPr>
          <a:xfrm>
            <a:off x="175368" y="2434659"/>
            <a:ext cx="1997705" cy="1387527"/>
          </a:xfrm>
        </p:spPr>
      </p:pic>
      <p:sp>
        <p:nvSpPr>
          <p:cNvPr id="6" name="TextBox 5">
            <a:extLst>
              <a:ext uri="{FF2B5EF4-FFF2-40B4-BE49-F238E27FC236}">
                <a16:creationId xmlns:a16="http://schemas.microsoft.com/office/drawing/2014/main" id="{50250989-FE5C-446E-25C7-17B642305DAB}"/>
              </a:ext>
            </a:extLst>
          </p:cNvPr>
          <p:cNvSpPr txBox="1"/>
          <p:nvPr/>
        </p:nvSpPr>
        <p:spPr>
          <a:xfrm>
            <a:off x="328646" y="2055362"/>
            <a:ext cx="1691148" cy="369332"/>
          </a:xfrm>
          <a:prstGeom prst="rect">
            <a:avLst/>
          </a:prstGeom>
          <a:noFill/>
        </p:spPr>
        <p:txBody>
          <a:bodyPr wrap="square" rtlCol="0">
            <a:spAutoFit/>
          </a:bodyPr>
          <a:lstStyle/>
          <a:p>
            <a:r>
              <a:rPr lang="en-US" dirty="0">
                <a:solidFill>
                  <a:srgbClr val="FF0000"/>
                </a:solidFill>
              </a:rPr>
              <a:t>Decision Trees</a:t>
            </a:r>
            <a:endParaRPr lang="nl-BE" dirty="0">
              <a:solidFill>
                <a:srgbClr val="FF0000"/>
              </a:solidFill>
            </a:endParaRPr>
          </a:p>
        </p:txBody>
      </p:sp>
      <p:sp>
        <p:nvSpPr>
          <p:cNvPr id="7" name="TextBox 6">
            <a:extLst>
              <a:ext uri="{FF2B5EF4-FFF2-40B4-BE49-F238E27FC236}">
                <a16:creationId xmlns:a16="http://schemas.microsoft.com/office/drawing/2014/main" id="{8E083106-B15E-E526-13DD-4AD53A776A2F}"/>
              </a:ext>
            </a:extLst>
          </p:cNvPr>
          <p:cNvSpPr txBox="1"/>
          <p:nvPr/>
        </p:nvSpPr>
        <p:spPr>
          <a:xfrm>
            <a:off x="3224692" y="2031002"/>
            <a:ext cx="2691175" cy="369332"/>
          </a:xfrm>
          <a:prstGeom prst="rect">
            <a:avLst/>
          </a:prstGeom>
          <a:noFill/>
        </p:spPr>
        <p:txBody>
          <a:bodyPr wrap="square" rtlCol="0">
            <a:spAutoFit/>
          </a:bodyPr>
          <a:lstStyle/>
          <a:p>
            <a:r>
              <a:rPr lang="en-US" dirty="0">
                <a:solidFill>
                  <a:srgbClr val="FF0000"/>
                </a:solidFill>
              </a:rPr>
              <a:t>Bagging (Random Forest)</a:t>
            </a:r>
            <a:endParaRPr lang="nl-BE" dirty="0">
              <a:solidFill>
                <a:srgbClr val="FF0000"/>
              </a:solidFill>
            </a:endParaRPr>
          </a:p>
        </p:txBody>
      </p:sp>
      <p:pic>
        <p:nvPicPr>
          <p:cNvPr id="9" name="Content Placeholder 4">
            <a:extLst>
              <a:ext uri="{FF2B5EF4-FFF2-40B4-BE49-F238E27FC236}">
                <a16:creationId xmlns:a16="http://schemas.microsoft.com/office/drawing/2014/main" id="{4FD3B9A5-85F7-B3B6-AAD0-A28F3EA90709}"/>
              </a:ext>
            </a:extLst>
          </p:cNvPr>
          <p:cNvPicPr>
            <a:picLocks noChangeAspect="1"/>
          </p:cNvPicPr>
          <p:nvPr/>
        </p:nvPicPr>
        <p:blipFill>
          <a:blip r:embed="rId3"/>
          <a:stretch>
            <a:fillRect/>
          </a:stretch>
        </p:blipFill>
        <p:spPr>
          <a:xfrm>
            <a:off x="2910843" y="2497204"/>
            <a:ext cx="939546" cy="652571"/>
          </a:xfrm>
          <a:prstGeom prst="rect">
            <a:avLst/>
          </a:prstGeom>
        </p:spPr>
      </p:pic>
      <p:pic>
        <p:nvPicPr>
          <p:cNvPr id="10" name="Content Placeholder 4">
            <a:extLst>
              <a:ext uri="{FF2B5EF4-FFF2-40B4-BE49-F238E27FC236}">
                <a16:creationId xmlns:a16="http://schemas.microsoft.com/office/drawing/2014/main" id="{DFDF9339-E729-C099-549E-D023C988782C}"/>
              </a:ext>
            </a:extLst>
          </p:cNvPr>
          <p:cNvPicPr>
            <a:picLocks noChangeAspect="1"/>
          </p:cNvPicPr>
          <p:nvPr/>
        </p:nvPicPr>
        <p:blipFill>
          <a:blip r:embed="rId3"/>
          <a:stretch>
            <a:fillRect/>
          </a:stretch>
        </p:blipFill>
        <p:spPr>
          <a:xfrm>
            <a:off x="4004599" y="2497204"/>
            <a:ext cx="930562" cy="646331"/>
          </a:xfrm>
          <a:prstGeom prst="rect">
            <a:avLst/>
          </a:prstGeom>
        </p:spPr>
      </p:pic>
      <p:pic>
        <p:nvPicPr>
          <p:cNvPr id="11" name="Content Placeholder 4">
            <a:extLst>
              <a:ext uri="{FF2B5EF4-FFF2-40B4-BE49-F238E27FC236}">
                <a16:creationId xmlns:a16="http://schemas.microsoft.com/office/drawing/2014/main" id="{3CB28EE0-1C52-C764-1128-7C9F919538BC}"/>
              </a:ext>
            </a:extLst>
          </p:cNvPr>
          <p:cNvPicPr>
            <a:picLocks noChangeAspect="1"/>
          </p:cNvPicPr>
          <p:nvPr/>
        </p:nvPicPr>
        <p:blipFill>
          <a:blip r:embed="rId3"/>
          <a:stretch>
            <a:fillRect/>
          </a:stretch>
        </p:blipFill>
        <p:spPr>
          <a:xfrm>
            <a:off x="5025927" y="2497203"/>
            <a:ext cx="930562" cy="646331"/>
          </a:xfrm>
          <a:prstGeom prst="rect">
            <a:avLst/>
          </a:prstGeom>
        </p:spPr>
      </p:pic>
      <p:pic>
        <p:nvPicPr>
          <p:cNvPr id="12" name="Content Placeholder 4">
            <a:extLst>
              <a:ext uri="{FF2B5EF4-FFF2-40B4-BE49-F238E27FC236}">
                <a16:creationId xmlns:a16="http://schemas.microsoft.com/office/drawing/2014/main" id="{4C1498BF-DE0C-523A-39C8-2288D6C50EA0}"/>
              </a:ext>
            </a:extLst>
          </p:cNvPr>
          <p:cNvPicPr>
            <a:picLocks noChangeAspect="1"/>
          </p:cNvPicPr>
          <p:nvPr/>
        </p:nvPicPr>
        <p:blipFill>
          <a:blip r:embed="rId3"/>
          <a:stretch>
            <a:fillRect/>
          </a:stretch>
        </p:blipFill>
        <p:spPr>
          <a:xfrm>
            <a:off x="3503162" y="3218446"/>
            <a:ext cx="939546" cy="652571"/>
          </a:xfrm>
          <a:prstGeom prst="rect">
            <a:avLst/>
          </a:prstGeom>
        </p:spPr>
      </p:pic>
      <p:pic>
        <p:nvPicPr>
          <p:cNvPr id="13" name="Content Placeholder 4">
            <a:extLst>
              <a:ext uri="{FF2B5EF4-FFF2-40B4-BE49-F238E27FC236}">
                <a16:creationId xmlns:a16="http://schemas.microsoft.com/office/drawing/2014/main" id="{A3EE577F-646C-A1DA-AA24-28536D57D178}"/>
              </a:ext>
            </a:extLst>
          </p:cNvPr>
          <p:cNvPicPr>
            <a:picLocks noChangeAspect="1"/>
          </p:cNvPicPr>
          <p:nvPr/>
        </p:nvPicPr>
        <p:blipFill>
          <a:blip r:embed="rId3"/>
          <a:stretch>
            <a:fillRect/>
          </a:stretch>
        </p:blipFill>
        <p:spPr>
          <a:xfrm>
            <a:off x="4713369" y="3218446"/>
            <a:ext cx="939546" cy="652571"/>
          </a:xfrm>
          <a:prstGeom prst="rect">
            <a:avLst/>
          </a:prstGeom>
        </p:spPr>
      </p:pic>
      <p:pic>
        <p:nvPicPr>
          <p:cNvPr id="2050" name="Picture 2" descr="Understanding XGBoost &amp; it's growing popularity among the ML community | by  Deep Borkar | Analytics Vidhya | Medium">
            <a:extLst>
              <a:ext uri="{FF2B5EF4-FFF2-40B4-BE49-F238E27FC236}">
                <a16:creationId xmlns:a16="http://schemas.microsoft.com/office/drawing/2014/main" id="{47FFBC46-BA1A-3F02-DCC1-66DD5F2088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0950" y="5525115"/>
            <a:ext cx="2647485" cy="14708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GitHub - microsoft/LightGBM: A fast, distributed, high performance gradient  boosting (GBT, GBDT, GBRT, GBM or MART) framework based on decision tree  algorithms, used for ranking, classification and many other machine  learning tasks.">
            <a:extLst>
              <a:ext uri="{FF2B5EF4-FFF2-40B4-BE49-F238E27FC236}">
                <a16:creationId xmlns:a16="http://schemas.microsoft.com/office/drawing/2014/main" id="{56796E55-E6A1-EDF5-DC8D-9BAAD92BFE2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36488" y="5831881"/>
            <a:ext cx="1790254" cy="89512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Xgboost vs Catboost | MLJAR">
            <a:extLst>
              <a:ext uri="{FF2B5EF4-FFF2-40B4-BE49-F238E27FC236}">
                <a16:creationId xmlns:a16="http://schemas.microsoft.com/office/drawing/2014/main" id="{87FA881B-3FE5-A937-B632-70223A2CAB8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54349" y="5671609"/>
            <a:ext cx="2891742" cy="1215670"/>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a:extLst>
              <a:ext uri="{FF2B5EF4-FFF2-40B4-BE49-F238E27FC236}">
                <a16:creationId xmlns:a16="http://schemas.microsoft.com/office/drawing/2014/main" id="{D3CBD57F-0950-AB9E-21AE-2EB78C3C076A}"/>
              </a:ext>
            </a:extLst>
          </p:cNvPr>
          <p:cNvSpPr txBox="1"/>
          <p:nvPr/>
        </p:nvSpPr>
        <p:spPr>
          <a:xfrm>
            <a:off x="328646" y="4045687"/>
            <a:ext cx="2369574" cy="1338625"/>
          </a:xfrm>
          <a:prstGeom prst="rect">
            <a:avLst/>
          </a:prstGeom>
          <a:noFill/>
        </p:spPr>
        <p:txBody>
          <a:bodyPr wrap="square" rtlCol="0">
            <a:noAutofit/>
          </a:bodyPr>
          <a:lstStyle/>
          <a:p>
            <a:r>
              <a:rPr lang="en-US" sz="1600" dirty="0"/>
              <a:t>Weak Base Learner</a:t>
            </a:r>
          </a:p>
          <a:p>
            <a:endParaRPr lang="en-US" sz="1600" dirty="0"/>
          </a:p>
          <a:p>
            <a:pPr marL="171450" indent="-171450">
              <a:lnSpc>
                <a:spcPct val="150000"/>
              </a:lnSpc>
              <a:buFont typeface="Arial" panose="020B0604020202020204" pitchFamily="34" charset="0"/>
              <a:buChar char="•"/>
            </a:pPr>
            <a:r>
              <a:rPr lang="en-US" sz="1600" dirty="0"/>
              <a:t>Very simple model</a:t>
            </a:r>
          </a:p>
          <a:p>
            <a:pPr marL="171450" indent="-171450">
              <a:lnSpc>
                <a:spcPct val="150000"/>
              </a:lnSpc>
              <a:buFont typeface="Arial" panose="020B0604020202020204" pitchFamily="34" charset="0"/>
              <a:buChar char="•"/>
            </a:pPr>
            <a:r>
              <a:rPr lang="en-US" sz="1600" dirty="0"/>
              <a:t>Splits features at nodes</a:t>
            </a:r>
          </a:p>
          <a:p>
            <a:pPr marL="171450" indent="-171450">
              <a:lnSpc>
                <a:spcPct val="150000"/>
              </a:lnSpc>
              <a:buFont typeface="Arial" panose="020B0604020202020204" pitchFamily="34" charset="0"/>
              <a:buChar char="•"/>
            </a:pPr>
            <a:r>
              <a:rPr lang="en-US" sz="1600" dirty="0"/>
              <a:t>Takes the average</a:t>
            </a:r>
          </a:p>
        </p:txBody>
      </p:sp>
      <p:sp>
        <p:nvSpPr>
          <p:cNvPr id="37" name="TextBox 36">
            <a:extLst>
              <a:ext uri="{FF2B5EF4-FFF2-40B4-BE49-F238E27FC236}">
                <a16:creationId xmlns:a16="http://schemas.microsoft.com/office/drawing/2014/main" id="{F7C722B6-61D1-230B-E608-390E3280C293}"/>
              </a:ext>
            </a:extLst>
          </p:cNvPr>
          <p:cNvSpPr txBox="1"/>
          <p:nvPr/>
        </p:nvSpPr>
        <p:spPr>
          <a:xfrm>
            <a:off x="2927961" y="3962989"/>
            <a:ext cx="4035602" cy="1768568"/>
          </a:xfrm>
          <a:prstGeom prst="rect">
            <a:avLst/>
          </a:prstGeom>
          <a:noFill/>
        </p:spPr>
        <p:txBody>
          <a:bodyPr wrap="square" rtlCol="0">
            <a:noAutofit/>
          </a:bodyPr>
          <a:lstStyle/>
          <a:p>
            <a:pPr marL="171450" indent="-171450" defTabSz="1097280">
              <a:lnSpc>
                <a:spcPct val="150000"/>
              </a:lnSpc>
              <a:buFont typeface="Arial" panose="020B0604020202020204" pitchFamily="34" charset="0"/>
              <a:buChar char="•"/>
            </a:pPr>
            <a:r>
              <a:rPr lang="en-US" sz="1600" dirty="0"/>
              <a:t>Combines multiple weak learners</a:t>
            </a:r>
          </a:p>
          <a:p>
            <a:pPr marL="171450" indent="-171450" defTabSz="1097280">
              <a:lnSpc>
                <a:spcPct val="150000"/>
              </a:lnSpc>
              <a:buFont typeface="Arial" panose="020B0604020202020204" pitchFamily="34" charset="0"/>
              <a:buChar char="•"/>
            </a:pPr>
            <a:r>
              <a:rPr lang="en-US" sz="1600" dirty="0"/>
              <a:t>Fit a unique tree to different data samples</a:t>
            </a:r>
          </a:p>
          <a:p>
            <a:pPr marL="171450" indent="-171450" defTabSz="1097280">
              <a:lnSpc>
                <a:spcPct val="150000"/>
              </a:lnSpc>
              <a:buFont typeface="Arial" panose="020B0604020202020204" pitchFamily="34" charset="0"/>
              <a:buChar char="•"/>
            </a:pPr>
            <a:r>
              <a:rPr lang="en-US" sz="1600" dirty="0"/>
              <a:t>Combines independent predictions </a:t>
            </a:r>
            <a:r>
              <a:rPr lang="en-US" sz="1600" dirty="0">
                <a:solidFill>
                  <a:srgbClr val="FF0000"/>
                </a:solidFill>
              </a:rPr>
              <a:t>(Partially) Deals with overfitting</a:t>
            </a:r>
          </a:p>
          <a:p>
            <a:pPr marL="171450" indent="-171450" defTabSz="1097280">
              <a:lnSpc>
                <a:spcPct val="150000"/>
              </a:lnSpc>
              <a:buFont typeface="Arial" panose="020B0604020202020204" pitchFamily="34" charset="0"/>
              <a:buChar char="•"/>
            </a:pPr>
            <a:r>
              <a:rPr lang="en-US" sz="1600" dirty="0">
                <a:solidFill>
                  <a:srgbClr val="FF0000"/>
                </a:solidFill>
              </a:rPr>
              <a:t>Cannot extrapolate.</a:t>
            </a:r>
          </a:p>
        </p:txBody>
      </p:sp>
      <p:sp>
        <p:nvSpPr>
          <p:cNvPr id="43" name="Arrow: Right 42">
            <a:extLst>
              <a:ext uri="{FF2B5EF4-FFF2-40B4-BE49-F238E27FC236}">
                <a16:creationId xmlns:a16="http://schemas.microsoft.com/office/drawing/2014/main" id="{AC57B4F4-3C9D-12DF-51EE-7F031027F376}"/>
              </a:ext>
            </a:extLst>
          </p:cNvPr>
          <p:cNvSpPr/>
          <p:nvPr/>
        </p:nvSpPr>
        <p:spPr>
          <a:xfrm>
            <a:off x="2260879" y="2967971"/>
            <a:ext cx="467262" cy="274715"/>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970687105"/>
      </p:ext>
    </p:extLst>
  </p:cSld>
  <p:clrMapOvr>
    <a:masterClrMapping/>
  </p:clrMapOvr>
  <p:extLst>
    <p:ext uri="{6950BFC3-D8DA-4A85-94F7-54DA5524770B}">
      <p188:commentRel xmlns:p188="http://schemas.microsoft.com/office/powerpoint/2018/8/main" r:id="rId2"/>
    </p:ext>
  </p:extLs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81C7C-4B12-BB6E-92A0-16FDFFAAF1B0}"/>
              </a:ext>
            </a:extLst>
          </p:cNvPr>
          <p:cNvSpPr>
            <a:spLocks noGrp="1"/>
          </p:cNvSpPr>
          <p:nvPr>
            <p:ph type="title"/>
          </p:nvPr>
        </p:nvSpPr>
        <p:spPr/>
        <p:txBody>
          <a:bodyPr>
            <a:noAutofit/>
          </a:bodyPr>
          <a:lstStyle/>
          <a:p>
            <a:r>
              <a:rPr lang="en-US" sz="3600" dirty="0"/>
              <a:t>The Theory Behind GBDTs: </a:t>
            </a:r>
            <a:br>
              <a:rPr lang="en-US" sz="3600" dirty="0"/>
            </a:br>
            <a:r>
              <a:rPr lang="en-US" sz="3600" dirty="0"/>
              <a:t>Decision Trees -&gt; Bagging-&gt;Boosting</a:t>
            </a:r>
            <a:endParaRPr lang="nl-BE" sz="3600" dirty="0"/>
          </a:p>
        </p:txBody>
      </p:sp>
      <p:pic>
        <p:nvPicPr>
          <p:cNvPr id="5" name="Content Placeholder 4">
            <a:extLst>
              <a:ext uri="{FF2B5EF4-FFF2-40B4-BE49-F238E27FC236}">
                <a16:creationId xmlns:a16="http://schemas.microsoft.com/office/drawing/2014/main" id="{05D69E0F-F97C-3526-6796-613ED9CC6A33}"/>
              </a:ext>
            </a:extLst>
          </p:cNvPr>
          <p:cNvPicPr>
            <a:picLocks noGrp="1" noChangeAspect="1"/>
          </p:cNvPicPr>
          <p:nvPr>
            <p:ph sz="half" idx="1"/>
          </p:nvPr>
        </p:nvPicPr>
        <p:blipFill>
          <a:blip r:embed="rId3"/>
          <a:stretch>
            <a:fillRect/>
          </a:stretch>
        </p:blipFill>
        <p:spPr>
          <a:xfrm>
            <a:off x="175368" y="2434659"/>
            <a:ext cx="1997705" cy="1387527"/>
          </a:xfrm>
        </p:spPr>
      </p:pic>
      <p:sp>
        <p:nvSpPr>
          <p:cNvPr id="6" name="TextBox 5">
            <a:extLst>
              <a:ext uri="{FF2B5EF4-FFF2-40B4-BE49-F238E27FC236}">
                <a16:creationId xmlns:a16="http://schemas.microsoft.com/office/drawing/2014/main" id="{50250989-FE5C-446E-25C7-17B642305DAB}"/>
              </a:ext>
            </a:extLst>
          </p:cNvPr>
          <p:cNvSpPr txBox="1"/>
          <p:nvPr/>
        </p:nvSpPr>
        <p:spPr>
          <a:xfrm>
            <a:off x="328646" y="2055362"/>
            <a:ext cx="1691148" cy="369332"/>
          </a:xfrm>
          <a:prstGeom prst="rect">
            <a:avLst/>
          </a:prstGeom>
          <a:noFill/>
        </p:spPr>
        <p:txBody>
          <a:bodyPr wrap="square" rtlCol="0">
            <a:spAutoFit/>
          </a:bodyPr>
          <a:lstStyle/>
          <a:p>
            <a:r>
              <a:rPr lang="en-US" dirty="0">
                <a:solidFill>
                  <a:srgbClr val="FF0000"/>
                </a:solidFill>
              </a:rPr>
              <a:t>Decision Trees</a:t>
            </a:r>
            <a:endParaRPr lang="nl-BE" dirty="0">
              <a:solidFill>
                <a:srgbClr val="FF0000"/>
              </a:solidFill>
            </a:endParaRPr>
          </a:p>
        </p:txBody>
      </p:sp>
      <p:sp>
        <p:nvSpPr>
          <p:cNvPr id="7" name="TextBox 6">
            <a:extLst>
              <a:ext uri="{FF2B5EF4-FFF2-40B4-BE49-F238E27FC236}">
                <a16:creationId xmlns:a16="http://schemas.microsoft.com/office/drawing/2014/main" id="{8E083106-B15E-E526-13DD-4AD53A776A2F}"/>
              </a:ext>
            </a:extLst>
          </p:cNvPr>
          <p:cNvSpPr txBox="1"/>
          <p:nvPr/>
        </p:nvSpPr>
        <p:spPr>
          <a:xfrm>
            <a:off x="3224692" y="2031002"/>
            <a:ext cx="2691175" cy="369332"/>
          </a:xfrm>
          <a:prstGeom prst="rect">
            <a:avLst/>
          </a:prstGeom>
          <a:noFill/>
        </p:spPr>
        <p:txBody>
          <a:bodyPr wrap="square" rtlCol="0">
            <a:spAutoFit/>
          </a:bodyPr>
          <a:lstStyle/>
          <a:p>
            <a:r>
              <a:rPr lang="en-US" dirty="0">
                <a:solidFill>
                  <a:srgbClr val="FF0000"/>
                </a:solidFill>
              </a:rPr>
              <a:t>Bagging (Random Forest)</a:t>
            </a:r>
            <a:endParaRPr lang="nl-BE" dirty="0">
              <a:solidFill>
                <a:srgbClr val="FF0000"/>
              </a:solidFill>
            </a:endParaRPr>
          </a:p>
        </p:txBody>
      </p:sp>
      <p:sp>
        <p:nvSpPr>
          <p:cNvPr id="8" name="TextBox 7">
            <a:extLst>
              <a:ext uri="{FF2B5EF4-FFF2-40B4-BE49-F238E27FC236}">
                <a16:creationId xmlns:a16="http://schemas.microsoft.com/office/drawing/2014/main" id="{B3BD60A6-BAFC-F484-8ACF-B21EC205A3C4}"/>
              </a:ext>
            </a:extLst>
          </p:cNvPr>
          <p:cNvSpPr txBox="1"/>
          <p:nvPr/>
        </p:nvSpPr>
        <p:spPr>
          <a:xfrm>
            <a:off x="7986139" y="2035719"/>
            <a:ext cx="3008098" cy="369332"/>
          </a:xfrm>
          <a:prstGeom prst="rect">
            <a:avLst/>
          </a:prstGeom>
          <a:noFill/>
        </p:spPr>
        <p:txBody>
          <a:bodyPr wrap="square" rtlCol="0">
            <a:spAutoFit/>
          </a:bodyPr>
          <a:lstStyle/>
          <a:p>
            <a:r>
              <a:rPr lang="en-US" dirty="0">
                <a:solidFill>
                  <a:srgbClr val="FF0000"/>
                </a:solidFill>
              </a:rPr>
              <a:t>Boosting: (GBDTs)</a:t>
            </a:r>
            <a:endParaRPr lang="nl-BE" dirty="0">
              <a:solidFill>
                <a:srgbClr val="FF0000"/>
              </a:solidFill>
            </a:endParaRPr>
          </a:p>
        </p:txBody>
      </p:sp>
      <p:pic>
        <p:nvPicPr>
          <p:cNvPr id="9" name="Content Placeholder 4">
            <a:extLst>
              <a:ext uri="{FF2B5EF4-FFF2-40B4-BE49-F238E27FC236}">
                <a16:creationId xmlns:a16="http://schemas.microsoft.com/office/drawing/2014/main" id="{4FD3B9A5-85F7-B3B6-AAD0-A28F3EA90709}"/>
              </a:ext>
            </a:extLst>
          </p:cNvPr>
          <p:cNvPicPr>
            <a:picLocks noChangeAspect="1"/>
          </p:cNvPicPr>
          <p:nvPr/>
        </p:nvPicPr>
        <p:blipFill>
          <a:blip r:embed="rId3"/>
          <a:stretch>
            <a:fillRect/>
          </a:stretch>
        </p:blipFill>
        <p:spPr>
          <a:xfrm>
            <a:off x="2910843" y="2497204"/>
            <a:ext cx="939546" cy="652571"/>
          </a:xfrm>
          <a:prstGeom prst="rect">
            <a:avLst/>
          </a:prstGeom>
        </p:spPr>
      </p:pic>
      <p:pic>
        <p:nvPicPr>
          <p:cNvPr id="10" name="Content Placeholder 4">
            <a:extLst>
              <a:ext uri="{FF2B5EF4-FFF2-40B4-BE49-F238E27FC236}">
                <a16:creationId xmlns:a16="http://schemas.microsoft.com/office/drawing/2014/main" id="{DFDF9339-E729-C099-549E-D023C988782C}"/>
              </a:ext>
            </a:extLst>
          </p:cNvPr>
          <p:cNvPicPr>
            <a:picLocks noChangeAspect="1"/>
          </p:cNvPicPr>
          <p:nvPr/>
        </p:nvPicPr>
        <p:blipFill>
          <a:blip r:embed="rId3"/>
          <a:stretch>
            <a:fillRect/>
          </a:stretch>
        </p:blipFill>
        <p:spPr>
          <a:xfrm>
            <a:off x="4004599" y="2497204"/>
            <a:ext cx="930562" cy="646331"/>
          </a:xfrm>
          <a:prstGeom prst="rect">
            <a:avLst/>
          </a:prstGeom>
        </p:spPr>
      </p:pic>
      <p:pic>
        <p:nvPicPr>
          <p:cNvPr id="11" name="Content Placeholder 4">
            <a:extLst>
              <a:ext uri="{FF2B5EF4-FFF2-40B4-BE49-F238E27FC236}">
                <a16:creationId xmlns:a16="http://schemas.microsoft.com/office/drawing/2014/main" id="{3CB28EE0-1C52-C764-1128-7C9F919538BC}"/>
              </a:ext>
            </a:extLst>
          </p:cNvPr>
          <p:cNvPicPr>
            <a:picLocks noChangeAspect="1"/>
          </p:cNvPicPr>
          <p:nvPr/>
        </p:nvPicPr>
        <p:blipFill>
          <a:blip r:embed="rId3"/>
          <a:stretch>
            <a:fillRect/>
          </a:stretch>
        </p:blipFill>
        <p:spPr>
          <a:xfrm>
            <a:off x="5025927" y="2497203"/>
            <a:ext cx="930562" cy="646331"/>
          </a:xfrm>
          <a:prstGeom prst="rect">
            <a:avLst/>
          </a:prstGeom>
        </p:spPr>
      </p:pic>
      <p:pic>
        <p:nvPicPr>
          <p:cNvPr id="12" name="Content Placeholder 4">
            <a:extLst>
              <a:ext uri="{FF2B5EF4-FFF2-40B4-BE49-F238E27FC236}">
                <a16:creationId xmlns:a16="http://schemas.microsoft.com/office/drawing/2014/main" id="{4C1498BF-DE0C-523A-39C8-2288D6C50EA0}"/>
              </a:ext>
            </a:extLst>
          </p:cNvPr>
          <p:cNvPicPr>
            <a:picLocks noChangeAspect="1"/>
          </p:cNvPicPr>
          <p:nvPr/>
        </p:nvPicPr>
        <p:blipFill>
          <a:blip r:embed="rId3"/>
          <a:stretch>
            <a:fillRect/>
          </a:stretch>
        </p:blipFill>
        <p:spPr>
          <a:xfrm>
            <a:off x="3503162" y="3218446"/>
            <a:ext cx="939546" cy="652571"/>
          </a:xfrm>
          <a:prstGeom prst="rect">
            <a:avLst/>
          </a:prstGeom>
        </p:spPr>
      </p:pic>
      <p:pic>
        <p:nvPicPr>
          <p:cNvPr id="13" name="Content Placeholder 4">
            <a:extLst>
              <a:ext uri="{FF2B5EF4-FFF2-40B4-BE49-F238E27FC236}">
                <a16:creationId xmlns:a16="http://schemas.microsoft.com/office/drawing/2014/main" id="{A3EE577F-646C-A1DA-AA24-28536D57D178}"/>
              </a:ext>
            </a:extLst>
          </p:cNvPr>
          <p:cNvPicPr>
            <a:picLocks noChangeAspect="1"/>
          </p:cNvPicPr>
          <p:nvPr/>
        </p:nvPicPr>
        <p:blipFill>
          <a:blip r:embed="rId3"/>
          <a:stretch>
            <a:fillRect/>
          </a:stretch>
        </p:blipFill>
        <p:spPr>
          <a:xfrm>
            <a:off x="4713369" y="3218446"/>
            <a:ext cx="939546" cy="652571"/>
          </a:xfrm>
          <a:prstGeom prst="rect">
            <a:avLst/>
          </a:prstGeom>
        </p:spPr>
      </p:pic>
      <p:pic>
        <p:nvPicPr>
          <p:cNvPr id="14" name="Content Placeholder 4">
            <a:extLst>
              <a:ext uri="{FF2B5EF4-FFF2-40B4-BE49-F238E27FC236}">
                <a16:creationId xmlns:a16="http://schemas.microsoft.com/office/drawing/2014/main" id="{CD37CCB2-D5EA-12C5-31AC-E3867AEA384D}"/>
              </a:ext>
            </a:extLst>
          </p:cNvPr>
          <p:cNvPicPr>
            <a:picLocks noChangeAspect="1"/>
          </p:cNvPicPr>
          <p:nvPr/>
        </p:nvPicPr>
        <p:blipFill>
          <a:blip r:embed="rId3"/>
          <a:stretch>
            <a:fillRect/>
          </a:stretch>
        </p:blipFill>
        <p:spPr>
          <a:xfrm>
            <a:off x="6979783" y="2582219"/>
            <a:ext cx="930562" cy="646331"/>
          </a:xfrm>
          <a:prstGeom prst="rect">
            <a:avLst/>
          </a:prstGeom>
        </p:spPr>
      </p:pic>
      <p:pic>
        <p:nvPicPr>
          <p:cNvPr id="15" name="Content Placeholder 4">
            <a:extLst>
              <a:ext uri="{FF2B5EF4-FFF2-40B4-BE49-F238E27FC236}">
                <a16:creationId xmlns:a16="http://schemas.microsoft.com/office/drawing/2014/main" id="{E24CD4C0-B40B-9820-8449-28B176AE26C9}"/>
              </a:ext>
            </a:extLst>
          </p:cNvPr>
          <p:cNvPicPr>
            <a:picLocks noChangeAspect="1"/>
          </p:cNvPicPr>
          <p:nvPr/>
        </p:nvPicPr>
        <p:blipFill>
          <a:blip r:embed="rId3"/>
          <a:stretch>
            <a:fillRect/>
          </a:stretch>
        </p:blipFill>
        <p:spPr>
          <a:xfrm>
            <a:off x="8336124" y="2557345"/>
            <a:ext cx="930562" cy="646331"/>
          </a:xfrm>
          <a:prstGeom prst="rect">
            <a:avLst/>
          </a:prstGeom>
        </p:spPr>
      </p:pic>
      <p:pic>
        <p:nvPicPr>
          <p:cNvPr id="16" name="Content Placeholder 4">
            <a:extLst>
              <a:ext uri="{FF2B5EF4-FFF2-40B4-BE49-F238E27FC236}">
                <a16:creationId xmlns:a16="http://schemas.microsoft.com/office/drawing/2014/main" id="{B36EC54B-4407-6C00-6481-2799E43D6733}"/>
              </a:ext>
            </a:extLst>
          </p:cNvPr>
          <p:cNvPicPr>
            <a:picLocks noChangeAspect="1"/>
          </p:cNvPicPr>
          <p:nvPr/>
        </p:nvPicPr>
        <p:blipFill>
          <a:blip r:embed="rId3"/>
          <a:stretch>
            <a:fillRect/>
          </a:stretch>
        </p:blipFill>
        <p:spPr>
          <a:xfrm>
            <a:off x="9575608" y="2582219"/>
            <a:ext cx="930562" cy="646331"/>
          </a:xfrm>
          <a:prstGeom prst="rect">
            <a:avLst/>
          </a:prstGeom>
        </p:spPr>
      </p:pic>
      <p:pic>
        <p:nvPicPr>
          <p:cNvPr id="17" name="Content Placeholder 4">
            <a:extLst>
              <a:ext uri="{FF2B5EF4-FFF2-40B4-BE49-F238E27FC236}">
                <a16:creationId xmlns:a16="http://schemas.microsoft.com/office/drawing/2014/main" id="{3BA436B5-C8E9-BBD1-F866-C3B03920E408}"/>
              </a:ext>
            </a:extLst>
          </p:cNvPr>
          <p:cNvPicPr>
            <a:picLocks noChangeAspect="1"/>
          </p:cNvPicPr>
          <p:nvPr/>
        </p:nvPicPr>
        <p:blipFill>
          <a:blip r:embed="rId3"/>
          <a:stretch>
            <a:fillRect/>
          </a:stretch>
        </p:blipFill>
        <p:spPr>
          <a:xfrm>
            <a:off x="10883191" y="2605678"/>
            <a:ext cx="930562" cy="646331"/>
          </a:xfrm>
          <a:prstGeom prst="rect">
            <a:avLst/>
          </a:prstGeom>
        </p:spPr>
      </p:pic>
      <p:cxnSp>
        <p:nvCxnSpPr>
          <p:cNvPr id="19" name="Straight Arrow Connector 18">
            <a:extLst>
              <a:ext uri="{FF2B5EF4-FFF2-40B4-BE49-F238E27FC236}">
                <a16:creationId xmlns:a16="http://schemas.microsoft.com/office/drawing/2014/main" id="{1CB537B8-AAF7-F006-8754-D322331E4573}"/>
              </a:ext>
            </a:extLst>
          </p:cNvPr>
          <p:cNvCxnSpPr>
            <a:cxnSpLocks/>
          </p:cNvCxnSpPr>
          <p:nvPr/>
        </p:nvCxnSpPr>
        <p:spPr>
          <a:xfrm>
            <a:off x="7487610" y="3242686"/>
            <a:ext cx="0" cy="1773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878CA936-417E-1358-AE3B-DF9E12559EC4}"/>
              </a:ext>
            </a:extLst>
          </p:cNvPr>
          <p:cNvSpPr txBox="1"/>
          <p:nvPr/>
        </p:nvSpPr>
        <p:spPr>
          <a:xfrm>
            <a:off x="6963563" y="3372481"/>
            <a:ext cx="1875449" cy="430887"/>
          </a:xfrm>
          <a:prstGeom prst="rect">
            <a:avLst/>
          </a:prstGeom>
          <a:noFill/>
        </p:spPr>
        <p:txBody>
          <a:bodyPr wrap="square" rtlCol="0">
            <a:spAutoFit/>
          </a:bodyPr>
          <a:lstStyle/>
          <a:p>
            <a:pPr marL="168275" indent="-168275">
              <a:buAutoNum type="arabicParenR"/>
            </a:pPr>
            <a:r>
              <a:rPr lang="en-US" sz="1100" dirty="0"/>
              <a:t>Get prediction</a:t>
            </a:r>
          </a:p>
          <a:p>
            <a:pPr marL="168275" indent="-168275">
              <a:buAutoNum type="arabicParenR"/>
            </a:pPr>
            <a:r>
              <a:rPr lang="en-US" sz="1100" dirty="0"/>
              <a:t>Calculate error</a:t>
            </a:r>
            <a:endParaRPr lang="nl-BE" sz="1100" dirty="0"/>
          </a:p>
        </p:txBody>
      </p:sp>
      <p:sp>
        <p:nvSpPr>
          <p:cNvPr id="23" name="Freeform: Shape 22">
            <a:extLst>
              <a:ext uri="{FF2B5EF4-FFF2-40B4-BE49-F238E27FC236}">
                <a16:creationId xmlns:a16="http://schemas.microsoft.com/office/drawing/2014/main" id="{C77AD925-49AE-6BA0-2D16-425D03692AE5}"/>
              </a:ext>
            </a:extLst>
          </p:cNvPr>
          <p:cNvSpPr/>
          <p:nvPr/>
        </p:nvSpPr>
        <p:spPr>
          <a:xfrm>
            <a:off x="8093047" y="3109995"/>
            <a:ext cx="326308" cy="604653"/>
          </a:xfrm>
          <a:custGeom>
            <a:avLst/>
            <a:gdLst>
              <a:gd name="connsiteX0" fmla="*/ 0 w 531844"/>
              <a:gd name="connsiteY0" fmla="*/ 457200 h 474727"/>
              <a:gd name="connsiteX1" fmla="*/ 354563 w 531844"/>
              <a:gd name="connsiteY1" fmla="*/ 419878 h 474727"/>
              <a:gd name="connsiteX2" fmla="*/ 531844 w 531844"/>
              <a:gd name="connsiteY2" fmla="*/ 0 h 474727"/>
            </a:gdLst>
            <a:ahLst/>
            <a:cxnLst>
              <a:cxn ang="0">
                <a:pos x="connsiteX0" y="connsiteY0"/>
              </a:cxn>
              <a:cxn ang="0">
                <a:pos x="connsiteX1" y="connsiteY1"/>
              </a:cxn>
              <a:cxn ang="0">
                <a:pos x="connsiteX2" y="connsiteY2"/>
              </a:cxn>
            </a:cxnLst>
            <a:rect l="l" t="t" r="r" b="b"/>
            <a:pathLst>
              <a:path w="531844" h="474727">
                <a:moveTo>
                  <a:pt x="0" y="457200"/>
                </a:moveTo>
                <a:cubicBezTo>
                  <a:pt x="132961" y="476639"/>
                  <a:pt x="265922" y="496078"/>
                  <a:pt x="354563" y="419878"/>
                </a:cubicBezTo>
                <a:cubicBezTo>
                  <a:pt x="443204" y="343678"/>
                  <a:pt x="487524" y="171839"/>
                  <a:pt x="531844" y="0"/>
                </a:cubicBezTo>
              </a:path>
            </a:pathLst>
          </a:custGeom>
          <a:noFill/>
          <a:ln>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cxnSp>
        <p:nvCxnSpPr>
          <p:cNvPr id="24" name="Straight Arrow Connector 23">
            <a:extLst>
              <a:ext uri="{FF2B5EF4-FFF2-40B4-BE49-F238E27FC236}">
                <a16:creationId xmlns:a16="http://schemas.microsoft.com/office/drawing/2014/main" id="{170425A9-EFFF-462C-2625-84EBED63D301}"/>
              </a:ext>
            </a:extLst>
          </p:cNvPr>
          <p:cNvCxnSpPr/>
          <p:nvPr/>
        </p:nvCxnSpPr>
        <p:spPr>
          <a:xfrm>
            <a:off x="8839012" y="3260707"/>
            <a:ext cx="0" cy="1773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F736DA63-C7D3-6324-F07D-382A44A9FAFC}"/>
              </a:ext>
            </a:extLst>
          </p:cNvPr>
          <p:cNvSpPr txBox="1"/>
          <p:nvPr/>
        </p:nvSpPr>
        <p:spPr>
          <a:xfrm>
            <a:off x="8328962" y="3400248"/>
            <a:ext cx="1875449" cy="430887"/>
          </a:xfrm>
          <a:prstGeom prst="rect">
            <a:avLst/>
          </a:prstGeom>
          <a:noFill/>
        </p:spPr>
        <p:txBody>
          <a:bodyPr wrap="square" rtlCol="0">
            <a:spAutoFit/>
          </a:bodyPr>
          <a:lstStyle/>
          <a:p>
            <a:pPr marL="117475" indent="-117475">
              <a:buAutoNum type="arabicParenR"/>
            </a:pPr>
            <a:r>
              <a:rPr lang="en-US" sz="1100" dirty="0"/>
              <a:t>Predict Error</a:t>
            </a:r>
          </a:p>
          <a:p>
            <a:pPr marL="117475" indent="-117475">
              <a:buAutoNum type="arabicParenR"/>
            </a:pPr>
            <a:r>
              <a:rPr lang="en-US" sz="1100" dirty="0"/>
              <a:t>Calculate Error</a:t>
            </a:r>
            <a:endParaRPr lang="nl-BE" sz="1100" dirty="0"/>
          </a:p>
        </p:txBody>
      </p:sp>
      <p:sp>
        <p:nvSpPr>
          <p:cNvPr id="26" name="Freeform: Shape 25">
            <a:extLst>
              <a:ext uri="{FF2B5EF4-FFF2-40B4-BE49-F238E27FC236}">
                <a16:creationId xmlns:a16="http://schemas.microsoft.com/office/drawing/2014/main" id="{1D10E944-53CA-AA84-8B15-1B1F0E5E2955}"/>
              </a:ext>
            </a:extLst>
          </p:cNvPr>
          <p:cNvSpPr/>
          <p:nvPr/>
        </p:nvSpPr>
        <p:spPr>
          <a:xfrm>
            <a:off x="9378454" y="3138792"/>
            <a:ext cx="302463" cy="593344"/>
          </a:xfrm>
          <a:custGeom>
            <a:avLst/>
            <a:gdLst>
              <a:gd name="connsiteX0" fmla="*/ 0 w 531844"/>
              <a:gd name="connsiteY0" fmla="*/ 457200 h 474727"/>
              <a:gd name="connsiteX1" fmla="*/ 354563 w 531844"/>
              <a:gd name="connsiteY1" fmla="*/ 419878 h 474727"/>
              <a:gd name="connsiteX2" fmla="*/ 531844 w 531844"/>
              <a:gd name="connsiteY2" fmla="*/ 0 h 474727"/>
            </a:gdLst>
            <a:ahLst/>
            <a:cxnLst>
              <a:cxn ang="0">
                <a:pos x="connsiteX0" y="connsiteY0"/>
              </a:cxn>
              <a:cxn ang="0">
                <a:pos x="connsiteX1" y="connsiteY1"/>
              </a:cxn>
              <a:cxn ang="0">
                <a:pos x="connsiteX2" y="connsiteY2"/>
              </a:cxn>
            </a:cxnLst>
            <a:rect l="l" t="t" r="r" b="b"/>
            <a:pathLst>
              <a:path w="531844" h="474727">
                <a:moveTo>
                  <a:pt x="0" y="457200"/>
                </a:moveTo>
                <a:cubicBezTo>
                  <a:pt x="132961" y="476639"/>
                  <a:pt x="265922" y="496078"/>
                  <a:pt x="354563" y="419878"/>
                </a:cubicBezTo>
                <a:cubicBezTo>
                  <a:pt x="443204" y="343678"/>
                  <a:pt x="487524" y="171839"/>
                  <a:pt x="531844" y="0"/>
                </a:cubicBezTo>
              </a:path>
            </a:pathLst>
          </a:custGeom>
          <a:noFill/>
          <a:ln>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cxnSp>
        <p:nvCxnSpPr>
          <p:cNvPr id="27" name="Straight Arrow Connector 26">
            <a:extLst>
              <a:ext uri="{FF2B5EF4-FFF2-40B4-BE49-F238E27FC236}">
                <a16:creationId xmlns:a16="http://schemas.microsoft.com/office/drawing/2014/main" id="{A0C67AAF-876D-0D17-8C28-08A4E0FEB173}"/>
              </a:ext>
            </a:extLst>
          </p:cNvPr>
          <p:cNvCxnSpPr/>
          <p:nvPr/>
        </p:nvCxnSpPr>
        <p:spPr>
          <a:xfrm>
            <a:off x="10089094" y="3252452"/>
            <a:ext cx="0" cy="1773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Freeform: Shape 28">
            <a:extLst>
              <a:ext uri="{FF2B5EF4-FFF2-40B4-BE49-F238E27FC236}">
                <a16:creationId xmlns:a16="http://schemas.microsoft.com/office/drawing/2014/main" id="{E2B136E9-342F-ADE6-318D-20C4848776E3}"/>
              </a:ext>
            </a:extLst>
          </p:cNvPr>
          <p:cNvSpPr/>
          <p:nvPr/>
        </p:nvSpPr>
        <p:spPr>
          <a:xfrm>
            <a:off x="10688872" y="3109995"/>
            <a:ext cx="302463" cy="593344"/>
          </a:xfrm>
          <a:custGeom>
            <a:avLst/>
            <a:gdLst>
              <a:gd name="connsiteX0" fmla="*/ 0 w 531844"/>
              <a:gd name="connsiteY0" fmla="*/ 457200 h 474727"/>
              <a:gd name="connsiteX1" fmla="*/ 354563 w 531844"/>
              <a:gd name="connsiteY1" fmla="*/ 419878 h 474727"/>
              <a:gd name="connsiteX2" fmla="*/ 531844 w 531844"/>
              <a:gd name="connsiteY2" fmla="*/ 0 h 474727"/>
            </a:gdLst>
            <a:ahLst/>
            <a:cxnLst>
              <a:cxn ang="0">
                <a:pos x="connsiteX0" y="connsiteY0"/>
              </a:cxn>
              <a:cxn ang="0">
                <a:pos x="connsiteX1" y="connsiteY1"/>
              </a:cxn>
              <a:cxn ang="0">
                <a:pos x="connsiteX2" y="connsiteY2"/>
              </a:cxn>
            </a:cxnLst>
            <a:rect l="l" t="t" r="r" b="b"/>
            <a:pathLst>
              <a:path w="531844" h="474727">
                <a:moveTo>
                  <a:pt x="0" y="457200"/>
                </a:moveTo>
                <a:cubicBezTo>
                  <a:pt x="132961" y="476639"/>
                  <a:pt x="265922" y="496078"/>
                  <a:pt x="354563" y="419878"/>
                </a:cubicBezTo>
                <a:cubicBezTo>
                  <a:pt x="443204" y="343678"/>
                  <a:pt x="487524" y="171839"/>
                  <a:pt x="531844" y="0"/>
                </a:cubicBezTo>
              </a:path>
            </a:pathLst>
          </a:custGeom>
          <a:noFill/>
          <a:ln>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0" name="TextBox 29">
            <a:extLst>
              <a:ext uri="{FF2B5EF4-FFF2-40B4-BE49-F238E27FC236}">
                <a16:creationId xmlns:a16="http://schemas.microsoft.com/office/drawing/2014/main" id="{30A8573F-041C-D113-3143-B8175522D706}"/>
              </a:ext>
            </a:extLst>
          </p:cNvPr>
          <p:cNvSpPr txBox="1"/>
          <p:nvPr/>
        </p:nvSpPr>
        <p:spPr>
          <a:xfrm>
            <a:off x="9648986" y="3414476"/>
            <a:ext cx="1219544" cy="430887"/>
          </a:xfrm>
          <a:prstGeom prst="rect">
            <a:avLst/>
          </a:prstGeom>
          <a:noFill/>
        </p:spPr>
        <p:txBody>
          <a:bodyPr wrap="square" rtlCol="0">
            <a:spAutoFit/>
          </a:bodyPr>
          <a:lstStyle/>
          <a:p>
            <a:pPr marL="117475" indent="-117475">
              <a:buAutoNum type="arabicParenR"/>
            </a:pPr>
            <a:r>
              <a:rPr lang="en-US" sz="1100" dirty="0"/>
              <a:t>Predict Error</a:t>
            </a:r>
          </a:p>
          <a:p>
            <a:pPr marL="117475" indent="-117475">
              <a:buAutoNum type="arabicParenR"/>
            </a:pPr>
            <a:r>
              <a:rPr lang="en-US" sz="1100" dirty="0"/>
              <a:t>Calculate Error</a:t>
            </a:r>
            <a:endParaRPr lang="nl-BE" sz="1100" dirty="0"/>
          </a:p>
        </p:txBody>
      </p:sp>
      <p:sp>
        <p:nvSpPr>
          <p:cNvPr id="31" name="TextBox 30">
            <a:extLst>
              <a:ext uri="{FF2B5EF4-FFF2-40B4-BE49-F238E27FC236}">
                <a16:creationId xmlns:a16="http://schemas.microsoft.com/office/drawing/2014/main" id="{96B2B7EF-E397-417C-DD0D-D380E8B21383}"/>
              </a:ext>
            </a:extLst>
          </p:cNvPr>
          <p:cNvSpPr txBox="1"/>
          <p:nvPr/>
        </p:nvSpPr>
        <p:spPr>
          <a:xfrm>
            <a:off x="10876029" y="3429752"/>
            <a:ext cx="1875449" cy="430887"/>
          </a:xfrm>
          <a:prstGeom prst="rect">
            <a:avLst/>
          </a:prstGeom>
          <a:noFill/>
        </p:spPr>
        <p:txBody>
          <a:bodyPr wrap="square" rtlCol="0">
            <a:spAutoFit/>
          </a:bodyPr>
          <a:lstStyle/>
          <a:p>
            <a:pPr marL="117475" indent="-117475">
              <a:buAutoNum type="arabicParenR"/>
            </a:pPr>
            <a:r>
              <a:rPr lang="en-US" sz="1100" dirty="0"/>
              <a:t>Predict Error</a:t>
            </a:r>
          </a:p>
          <a:p>
            <a:pPr marL="117475" indent="-117475">
              <a:buAutoNum type="arabicParenR"/>
            </a:pPr>
            <a:r>
              <a:rPr lang="en-US" sz="1100" dirty="0"/>
              <a:t>Calculate Error</a:t>
            </a:r>
            <a:endParaRPr lang="nl-BE" sz="1100" dirty="0"/>
          </a:p>
        </p:txBody>
      </p:sp>
      <p:cxnSp>
        <p:nvCxnSpPr>
          <p:cNvPr id="32" name="Straight Arrow Connector 31">
            <a:extLst>
              <a:ext uri="{FF2B5EF4-FFF2-40B4-BE49-F238E27FC236}">
                <a16:creationId xmlns:a16="http://schemas.microsoft.com/office/drawing/2014/main" id="{6235296C-D006-7C27-9992-2609F43758A3}"/>
              </a:ext>
            </a:extLst>
          </p:cNvPr>
          <p:cNvCxnSpPr/>
          <p:nvPr/>
        </p:nvCxnSpPr>
        <p:spPr>
          <a:xfrm>
            <a:off x="11450862" y="3283831"/>
            <a:ext cx="0" cy="1773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3" name="Plus Sign 32">
            <a:extLst>
              <a:ext uri="{FF2B5EF4-FFF2-40B4-BE49-F238E27FC236}">
                <a16:creationId xmlns:a16="http://schemas.microsoft.com/office/drawing/2014/main" id="{71D710C4-D62B-DB48-2C11-4EF0A319F847}"/>
              </a:ext>
            </a:extLst>
          </p:cNvPr>
          <p:cNvSpPr/>
          <p:nvPr/>
        </p:nvSpPr>
        <p:spPr>
          <a:xfrm>
            <a:off x="7990744" y="2879967"/>
            <a:ext cx="257704" cy="196203"/>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4" name="Plus Sign 33">
            <a:extLst>
              <a:ext uri="{FF2B5EF4-FFF2-40B4-BE49-F238E27FC236}">
                <a16:creationId xmlns:a16="http://schemas.microsoft.com/office/drawing/2014/main" id="{CD0D934C-35E9-CDE2-641C-AADD40E60814}"/>
              </a:ext>
            </a:extLst>
          </p:cNvPr>
          <p:cNvSpPr/>
          <p:nvPr/>
        </p:nvSpPr>
        <p:spPr>
          <a:xfrm>
            <a:off x="9249602" y="2868691"/>
            <a:ext cx="257704" cy="196203"/>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5" name="Plus Sign 34">
            <a:extLst>
              <a:ext uri="{FF2B5EF4-FFF2-40B4-BE49-F238E27FC236}">
                <a16:creationId xmlns:a16="http://schemas.microsoft.com/office/drawing/2014/main" id="{D9D1D670-0E99-4846-B74D-76D1AA21C133}"/>
              </a:ext>
            </a:extLst>
          </p:cNvPr>
          <p:cNvSpPr/>
          <p:nvPr/>
        </p:nvSpPr>
        <p:spPr>
          <a:xfrm>
            <a:off x="10528328" y="2877091"/>
            <a:ext cx="257704" cy="196203"/>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2050" name="Picture 2" descr="Understanding XGBoost &amp; it's growing popularity among the ML community | by  Deep Borkar | Analytics Vidhya | Medium">
            <a:extLst>
              <a:ext uri="{FF2B5EF4-FFF2-40B4-BE49-F238E27FC236}">
                <a16:creationId xmlns:a16="http://schemas.microsoft.com/office/drawing/2014/main" id="{47FFBC46-BA1A-3F02-DCC1-66DD5F2088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0950" y="5525115"/>
            <a:ext cx="2647485" cy="147082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GitHub - microsoft/LightGBM: A fast, distributed, high performance gradient  boosting (GBT, GBDT, GBRT, GBM or MART) framework based on decision tree  algorithms, used for ranking, classification and many other machine  learning tasks.">
            <a:extLst>
              <a:ext uri="{FF2B5EF4-FFF2-40B4-BE49-F238E27FC236}">
                <a16:creationId xmlns:a16="http://schemas.microsoft.com/office/drawing/2014/main" id="{56796E55-E6A1-EDF5-DC8D-9BAAD92BFE2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36488" y="5831881"/>
            <a:ext cx="1790254" cy="89512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Xgboost vs Catboost | MLJAR">
            <a:extLst>
              <a:ext uri="{FF2B5EF4-FFF2-40B4-BE49-F238E27FC236}">
                <a16:creationId xmlns:a16="http://schemas.microsoft.com/office/drawing/2014/main" id="{87FA881B-3FE5-A937-B632-70223A2CAB8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54349" y="5671609"/>
            <a:ext cx="2891742" cy="1215670"/>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a:extLst>
              <a:ext uri="{FF2B5EF4-FFF2-40B4-BE49-F238E27FC236}">
                <a16:creationId xmlns:a16="http://schemas.microsoft.com/office/drawing/2014/main" id="{D3CBD57F-0950-AB9E-21AE-2EB78C3C076A}"/>
              </a:ext>
            </a:extLst>
          </p:cNvPr>
          <p:cNvSpPr txBox="1"/>
          <p:nvPr/>
        </p:nvSpPr>
        <p:spPr>
          <a:xfrm>
            <a:off x="328646" y="4045687"/>
            <a:ext cx="2369574" cy="1338625"/>
          </a:xfrm>
          <a:prstGeom prst="rect">
            <a:avLst/>
          </a:prstGeom>
          <a:noFill/>
        </p:spPr>
        <p:txBody>
          <a:bodyPr wrap="square" rtlCol="0">
            <a:noAutofit/>
          </a:bodyPr>
          <a:lstStyle/>
          <a:p>
            <a:r>
              <a:rPr lang="en-US" sz="1600" dirty="0"/>
              <a:t>Weak Base Learner</a:t>
            </a:r>
          </a:p>
          <a:p>
            <a:endParaRPr lang="en-US" sz="1600" dirty="0"/>
          </a:p>
          <a:p>
            <a:pPr marL="171450" indent="-171450">
              <a:lnSpc>
                <a:spcPct val="150000"/>
              </a:lnSpc>
              <a:buFont typeface="Arial" panose="020B0604020202020204" pitchFamily="34" charset="0"/>
              <a:buChar char="•"/>
            </a:pPr>
            <a:r>
              <a:rPr lang="en-US" sz="1600" dirty="0"/>
              <a:t>Very simple model</a:t>
            </a:r>
          </a:p>
          <a:p>
            <a:pPr marL="171450" indent="-171450">
              <a:lnSpc>
                <a:spcPct val="150000"/>
              </a:lnSpc>
              <a:buFont typeface="Arial" panose="020B0604020202020204" pitchFamily="34" charset="0"/>
              <a:buChar char="•"/>
            </a:pPr>
            <a:r>
              <a:rPr lang="en-US" sz="1600" dirty="0"/>
              <a:t>Splits features at nodes</a:t>
            </a:r>
          </a:p>
          <a:p>
            <a:pPr marL="171450" indent="-171450">
              <a:lnSpc>
                <a:spcPct val="150000"/>
              </a:lnSpc>
              <a:buFont typeface="Arial" panose="020B0604020202020204" pitchFamily="34" charset="0"/>
              <a:buChar char="•"/>
            </a:pPr>
            <a:r>
              <a:rPr lang="en-US" sz="1600" dirty="0"/>
              <a:t>Takes the average</a:t>
            </a:r>
          </a:p>
        </p:txBody>
      </p:sp>
      <p:sp>
        <p:nvSpPr>
          <p:cNvPr id="37" name="TextBox 36">
            <a:extLst>
              <a:ext uri="{FF2B5EF4-FFF2-40B4-BE49-F238E27FC236}">
                <a16:creationId xmlns:a16="http://schemas.microsoft.com/office/drawing/2014/main" id="{F7C722B6-61D1-230B-E608-390E3280C293}"/>
              </a:ext>
            </a:extLst>
          </p:cNvPr>
          <p:cNvSpPr txBox="1"/>
          <p:nvPr/>
        </p:nvSpPr>
        <p:spPr>
          <a:xfrm>
            <a:off x="2927961" y="3962989"/>
            <a:ext cx="4035602" cy="1768568"/>
          </a:xfrm>
          <a:prstGeom prst="rect">
            <a:avLst/>
          </a:prstGeom>
          <a:noFill/>
        </p:spPr>
        <p:txBody>
          <a:bodyPr wrap="square" rtlCol="0">
            <a:noAutofit/>
          </a:bodyPr>
          <a:lstStyle/>
          <a:p>
            <a:pPr marL="171450" indent="-171450" defTabSz="1097280">
              <a:lnSpc>
                <a:spcPct val="150000"/>
              </a:lnSpc>
              <a:buFont typeface="Arial" panose="020B0604020202020204" pitchFamily="34" charset="0"/>
              <a:buChar char="•"/>
            </a:pPr>
            <a:r>
              <a:rPr lang="en-US" sz="1600" dirty="0"/>
              <a:t>Combines multiple weak learners</a:t>
            </a:r>
          </a:p>
          <a:p>
            <a:pPr marL="171450" indent="-171450" defTabSz="1097280">
              <a:lnSpc>
                <a:spcPct val="150000"/>
              </a:lnSpc>
              <a:buFont typeface="Arial" panose="020B0604020202020204" pitchFamily="34" charset="0"/>
              <a:buChar char="•"/>
            </a:pPr>
            <a:r>
              <a:rPr lang="en-US" sz="1600" dirty="0"/>
              <a:t>Fit a unique tree to different data samples</a:t>
            </a:r>
          </a:p>
          <a:p>
            <a:pPr marL="171450" indent="-171450" defTabSz="1097280">
              <a:lnSpc>
                <a:spcPct val="150000"/>
              </a:lnSpc>
              <a:buFont typeface="Arial" panose="020B0604020202020204" pitchFamily="34" charset="0"/>
              <a:buChar char="•"/>
            </a:pPr>
            <a:r>
              <a:rPr lang="en-US" sz="1600" dirty="0"/>
              <a:t>Combines independent predictions </a:t>
            </a:r>
            <a:r>
              <a:rPr lang="en-US" sz="1600" dirty="0">
                <a:solidFill>
                  <a:srgbClr val="FF0000"/>
                </a:solidFill>
              </a:rPr>
              <a:t>(Partially) Deals with overfitting</a:t>
            </a:r>
          </a:p>
          <a:p>
            <a:pPr marL="171450" indent="-171450" defTabSz="1097280">
              <a:lnSpc>
                <a:spcPct val="150000"/>
              </a:lnSpc>
              <a:buFont typeface="Arial" panose="020B0604020202020204" pitchFamily="34" charset="0"/>
              <a:buChar char="•"/>
            </a:pPr>
            <a:r>
              <a:rPr lang="en-US" sz="1600" dirty="0">
                <a:solidFill>
                  <a:srgbClr val="FF0000"/>
                </a:solidFill>
              </a:rPr>
              <a:t>Cannot extrapolate.</a:t>
            </a:r>
          </a:p>
        </p:txBody>
      </p:sp>
      <p:sp>
        <p:nvSpPr>
          <p:cNvPr id="40" name="TextBox 39">
            <a:extLst>
              <a:ext uri="{FF2B5EF4-FFF2-40B4-BE49-F238E27FC236}">
                <a16:creationId xmlns:a16="http://schemas.microsoft.com/office/drawing/2014/main" id="{AA3C6596-6B2C-95AA-CB73-F8E4D63B26C1}"/>
              </a:ext>
            </a:extLst>
          </p:cNvPr>
          <p:cNvSpPr txBox="1"/>
          <p:nvPr/>
        </p:nvSpPr>
        <p:spPr>
          <a:xfrm>
            <a:off x="7487610" y="3967197"/>
            <a:ext cx="4255242" cy="2022256"/>
          </a:xfrm>
          <a:prstGeom prst="rect">
            <a:avLst/>
          </a:prstGeom>
          <a:noFill/>
        </p:spPr>
        <p:txBody>
          <a:bodyPr wrap="square" rtlCol="0">
            <a:noAutofit/>
          </a:bodyPr>
          <a:lstStyle/>
          <a:p>
            <a:pPr marL="171450" indent="-171450">
              <a:lnSpc>
                <a:spcPct val="150000"/>
              </a:lnSpc>
              <a:buFont typeface="Arial" panose="020B0604020202020204" pitchFamily="34" charset="0"/>
              <a:buChar char="•"/>
            </a:pPr>
            <a:r>
              <a:rPr lang="en-US" sz="1600" dirty="0"/>
              <a:t>Combines multiple weak learners</a:t>
            </a:r>
          </a:p>
          <a:p>
            <a:pPr marL="171450" indent="-171450">
              <a:lnSpc>
                <a:spcPct val="150000"/>
              </a:lnSpc>
              <a:buFont typeface="Arial" panose="020B0604020202020204" pitchFamily="34" charset="0"/>
              <a:buChar char="•"/>
            </a:pPr>
            <a:r>
              <a:rPr lang="en-US" sz="1600" dirty="0"/>
              <a:t>Fits trees sequentially instead of parallel</a:t>
            </a:r>
          </a:p>
          <a:p>
            <a:pPr marL="171450" indent="-171450">
              <a:lnSpc>
                <a:spcPct val="150000"/>
              </a:lnSpc>
              <a:buFont typeface="Arial" panose="020B0604020202020204" pitchFamily="34" charset="0"/>
              <a:buChar char="•"/>
            </a:pPr>
            <a:r>
              <a:rPr lang="en-US" sz="1600" dirty="0"/>
              <a:t>Iteratively corrects errors of the previous tree</a:t>
            </a:r>
          </a:p>
          <a:p>
            <a:pPr marL="171450" indent="-171450">
              <a:lnSpc>
                <a:spcPct val="150000"/>
              </a:lnSpc>
              <a:buFont typeface="Arial" panose="020B0604020202020204" pitchFamily="34" charset="0"/>
              <a:buChar char="•"/>
            </a:pPr>
            <a:r>
              <a:rPr lang="en-US" sz="1600" dirty="0">
                <a:solidFill>
                  <a:srgbClr val="FF0000"/>
                </a:solidFill>
              </a:rPr>
              <a:t>(Partially) Deals with overfitting</a:t>
            </a:r>
          </a:p>
          <a:p>
            <a:pPr marL="171450" indent="-171450">
              <a:lnSpc>
                <a:spcPct val="150000"/>
              </a:lnSpc>
              <a:buFont typeface="Arial" panose="020B0604020202020204" pitchFamily="34" charset="0"/>
              <a:buChar char="•"/>
            </a:pPr>
            <a:r>
              <a:rPr lang="en-US" sz="1600" dirty="0">
                <a:solidFill>
                  <a:srgbClr val="FF0000"/>
                </a:solidFill>
              </a:rPr>
              <a:t>Cannot extrapolate.</a:t>
            </a:r>
          </a:p>
        </p:txBody>
      </p:sp>
      <p:sp>
        <p:nvSpPr>
          <p:cNvPr id="43" name="Arrow: Right 42">
            <a:extLst>
              <a:ext uri="{FF2B5EF4-FFF2-40B4-BE49-F238E27FC236}">
                <a16:creationId xmlns:a16="http://schemas.microsoft.com/office/drawing/2014/main" id="{AC57B4F4-3C9D-12DF-51EE-7F031027F376}"/>
              </a:ext>
            </a:extLst>
          </p:cNvPr>
          <p:cNvSpPr/>
          <p:nvPr/>
        </p:nvSpPr>
        <p:spPr>
          <a:xfrm>
            <a:off x="2260879" y="2967971"/>
            <a:ext cx="467262" cy="274715"/>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l-BE"/>
          </a:p>
        </p:txBody>
      </p:sp>
      <p:sp>
        <p:nvSpPr>
          <p:cNvPr id="44" name="Arrow: Right 43">
            <a:extLst>
              <a:ext uri="{FF2B5EF4-FFF2-40B4-BE49-F238E27FC236}">
                <a16:creationId xmlns:a16="http://schemas.microsoft.com/office/drawing/2014/main" id="{4FF439DE-475F-CA91-4C13-E5F0EA60202B}"/>
              </a:ext>
            </a:extLst>
          </p:cNvPr>
          <p:cNvSpPr/>
          <p:nvPr/>
        </p:nvSpPr>
        <p:spPr>
          <a:xfrm>
            <a:off x="6302594" y="2967971"/>
            <a:ext cx="467262" cy="274715"/>
          </a:xfrm>
          <a:prstGeom prst="righ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1338196294"/>
      </p:ext>
    </p:extLst>
  </p:cSld>
  <p:clrMapOvr>
    <a:masterClrMapping/>
  </p:clrMapOvr>
  <p:extLst>
    <p:ext uri="{6950BFC3-D8DA-4A85-94F7-54DA5524770B}">
      <p188:commentRel xmlns:p188="http://schemas.microsoft.com/office/powerpoint/2018/8/main" r:id="rId2"/>
    </p:ext>
  </p:extLs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3B7F9-AF99-875E-8B07-6F0DD915744C}"/>
              </a:ext>
            </a:extLst>
          </p:cNvPr>
          <p:cNvSpPr>
            <a:spLocks noGrp="1"/>
          </p:cNvSpPr>
          <p:nvPr>
            <p:ph type="title"/>
          </p:nvPr>
        </p:nvSpPr>
        <p:spPr/>
        <p:txBody>
          <a:bodyPr>
            <a:normAutofit fontScale="90000"/>
          </a:bodyPr>
          <a:lstStyle/>
          <a:p>
            <a:r>
              <a:rPr lang="en-US" sz="4000" dirty="0"/>
              <a:t>The Theory Behind GBDTs:</a:t>
            </a:r>
            <a:br>
              <a:rPr lang="en-US" sz="4000" dirty="0"/>
            </a:br>
            <a:r>
              <a:rPr lang="en-US" sz="4000" dirty="0"/>
              <a:t>Modelling the Feature Space</a:t>
            </a:r>
            <a:endParaRPr lang="nl-BE" sz="4000" dirty="0"/>
          </a:p>
        </p:txBody>
      </p:sp>
      <p:sp>
        <p:nvSpPr>
          <p:cNvPr id="3" name="Content Placeholder 2">
            <a:extLst>
              <a:ext uri="{FF2B5EF4-FFF2-40B4-BE49-F238E27FC236}">
                <a16:creationId xmlns:a16="http://schemas.microsoft.com/office/drawing/2014/main" id="{5D7608F1-27D1-5492-ED37-B191F21A3201}"/>
              </a:ext>
            </a:extLst>
          </p:cNvPr>
          <p:cNvSpPr>
            <a:spLocks noGrp="1"/>
          </p:cNvSpPr>
          <p:nvPr>
            <p:ph sz="half" idx="1"/>
          </p:nvPr>
        </p:nvSpPr>
        <p:spPr>
          <a:xfrm>
            <a:off x="127803" y="1783589"/>
            <a:ext cx="7947482" cy="3773144"/>
          </a:xfrm>
        </p:spPr>
        <p:txBody>
          <a:bodyPr/>
          <a:lstStyle/>
          <a:p>
            <a:pPr marL="514350" indent="-514350">
              <a:buFont typeface="+mj-lt"/>
              <a:buAutoNum type="arabicPeriod"/>
            </a:pPr>
            <a:r>
              <a:rPr lang="en-US" sz="2400" dirty="0"/>
              <a:t>GBDTs: Decision Trees for Different Sets of Features: </a:t>
            </a:r>
          </a:p>
          <a:p>
            <a:pPr lvl="1"/>
            <a:r>
              <a:rPr lang="en-US" sz="2000" dirty="0"/>
              <a:t>Different weak learners for diverse features</a:t>
            </a:r>
          </a:p>
          <a:p>
            <a:pPr lvl="1"/>
            <a:r>
              <a:rPr lang="en-US" sz="2000" dirty="0"/>
              <a:t>Informative feature space </a:t>
            </a:r>
            <a:r>
              <a:rPr lang="en-US" sz="2000" dirty="0">
                <a:sym typeface="Wingdings" panose="05000000000000000000" pitchFamily="2" charset="2"/>
              </a:rPr>
              <a:t> More holistic view for the task.</a:t>
            </a:r>
          </a:p>
          <a:p>
            <a:pPr marL="457200" lvl="1" indent="0">
              <a:buNone/>
            </a:pPr>
            <a:endParaRPr lang="en-US" dirty="0">
              <a:solidFill>
                <a:srgbClr val="FF1515"/>
              </a:solidFill>
              <a:sym typeface="Wingdings" panose="05000000000000000000" pitchFamily="2" charset="2"/>
            </a:endParaRPr>
          </a:p>
          <a:p>
            <a:pPr marL="457200" indent="-457200">
              <a:buFont typeface="+mj-lt"/>
              <a:buAutoNum type="arabicPeriod"/>
            </a:pPr>
            <a:r>
              <a:rPr lang="en-US" sz="2400" dirty="0">
                <a:sym typeface="Wingdings" panose="05000000000000000000" pitchFamily="2" charset="2"/>
              </a:rPr>
              <a:t>Neural Networks: Transform the Feature Space</a:t>
            </a:r>
          </a:p>
          <a:p>
            <a:pPr lvl="1"/>
            <a:r>
              <a:rPr lang="en-US" sz="2000" dirty="0">
                <a:sym typeface="Wingdings" panose="05000000000000000000" pitchFamily="2" charset="2"/>
              </a:rPr>
              <a:t>Multiple affine transformations </a:t>
            </a:r>
          </a:p>
          <a:p>
            <a:pPr lvl="1"/>
            <a:r>
              <a:rPr lang="en-US" sz="2000" dirty="0">
                <a:sym typeface="Wingdings" panose="05000000000000000000" pitchFamily="2" charset="2"/>
              </a:rPr>
              <a:t>Find a meaningful representation of the feature space</a:t>
            </a:r>
          </a:p>
          <a:p>
            <a:pPr marL="0" indent="0">
              <a:buNone/>
            </a:pPr>
            <a:endParaRPr lang="en-US" sz="2400" dirty="0">
              <a:sym typeface="Wingdings" panose="05000000000000000000" pitchFamily="2" charset="2"/>
            </a:endParaRPr>
          </a:p>
          <a:p>
            <a:pPr marL="0" indent="0">
              <a:buNone/>
            </a:pPr>
            <a:endParaRPr lang="en-US" sz="2400" dirty="0">
              <a:sym typeface="Wingdings" panose="05000000000000000000" pitchFamily="2" charset="2"/>
            </a:endParaRPr>
          </a:p>
          <a:p>
            <a:pPr marL="0" indent="0">
              <a:buNone/>
            </a:pPr>
            <a:endParaRPr lang="en-US" sz="2400" dirty="0">
              <a:sym typeface="Wingdings" panose="05000000000000000000" pitchFamily="2" charset="2"/>
            </a:endParaRPr>
          </a:p>
          <a:p>
            <a:pPr marL="457200" lvl="1" indent="0">
              <a:buNone/>
            </a:pPr>
            <a:r>
              <a:rPr lang="en-US" sz="2000" dirty="0">
                <a:sym typeface="Wingdings" panose="05000000000000000000" pitchFamily="2" charset="2"/>
              </a:rPr>
              <a:t>											</a:t>
            </a:r>
          </a:p>
          <a:p>
            <a:pPr marL="457200" lvl="1" indent="0">
              <a:buNone/>
            </a:pPr>
            <a:endParaRPr lang="en-US" sz="2000" dirty="0">
              <a:sym typeface="Wingdings" panose="05000000000000000000" pitchFamily="2" charset="2"/>
            </a:endParaRPr>
          </a:p>
          <a:p>
            <a:pPr marL="457200" lvl="1" indent="0">
              <a:buNone/>
            </a:pPr>
            <a:r>
              <a:rPr lang="en-US" sz="2000" dirty="0">
                <a:sym typeface="Wingdings" panose="05000000000000000000" pitchFamily="2" charset="2"/>
              </a:rPr>
              <a:t>		</a:t>
            </a:r>
            <a:endParaRPr lang="en-US" dirty="0">
              <a:sym typeface="Wingdings" panose="05000000000000000000" pitchFamily="2" charset="2"/>
            </a:endParaRPr>
          </a:p>
        </p:txBody>
      </p:sp>
      <p:sp>
        <p:nvSpPr>
          <p:cNvPr id="4" name="TextBox 3">
            <a:extLst>
              <a:ext uri="{FF2B5EF4-FFF2-40B4-BE49-F238E27FC236}">
                <a16:creationId xmlns:a16="http://schemas.microsoft.com/office/drawing/2014/main" id="{47DE2E9A-D5F1-EBA2-4A76-1FA7757DC984}"/>
              </a:ext>
            </a:extLst>
          </p:cNvPr>
          <p:cNvSpPr txBox="1"/>
          <p:nvPr/>
        </p:nvSpPr>
        <p:spPr>
          <a:xfrm>
            <a:off x="381574" y="6390752"/>
            <a:ext cx="10515600" cy="276999"/>
          </a:xfrm>
          <a:prstGeom prst="rect">
            <a:avLst/>
          </a:prstGeom>
          <a:noFill/>
        </p:spPr>
        <p:txBody>
          <a:bodyPr wrap="square" rtlCol="0">
            <a:spAutoFit/>
          </a:bodyPr>
          <a:lstStyle/>
          <a:p>
            <a:r>
              <a:rPr lang="en-US" sz="1200" dirty="0"/>
              <a:t>Original Example: </a:t>
            </a:r>
            <a:r>
              <a:rPr lang="en-US" sz="1200" b="0" i="0" dirty="0">
                <a:solidFill>
                  <a:srgbClr val="222222"/>
                </a:solidFill>
                <a:effectLst/>
                <a:latin typeface="Arial" panose="020B0604020202020204" pitchFamily="34" charset="0"/>
              </a:rPr>
              <a:t>Chollet, Francois. </a:t>
            </a:r>
            <a:r>
              <a:rPr lang="en-US" sz="1200" b="0" i="1" dirty="0">
                <a:solidFill>
                  <a:srgbClr val="222222"/>
                </a:solidFill>
                <a:effectLst/>
                <a:latin typeface="Arial" panose="020B0604020202020204" pitchFamily="34" charset="0"/>
              </a:rPr>
              <a:t>Deep learning with Python</a:t>
            </a:r>
            <a:r>
              <a:rPr lang="en-US" sz="1200" b="0" i="0" dirty="0">
                <a:solidFill>
                  <a:srgbClr val="222222"/>
                </a:solidFill>
                <a:effectLst/>
                <a:latin typeface="Arial" panose="020B0604020202020204" pitchFamily="34" charset="0"/>
              </a:rPr>
              <a:t>. Simon and Schuster, 2021.</a:t>
            </a:r>
            <a:endParaRPr lang="nl-BE" sz="1200" dirty="0"/>
          </a:p>
        </p:txBody>
      </p:sp>
    </p:spTree>
    <p:extLst>
      <p:ext uri="{BB962C8B-B14F-4D97-AF65-F5344CB8AC3E}">
        <p14:creationId xmlns:p14="http://schemas.microsoft.com/office/powerpoint/2010/main" val="2329368618"/>
      </p:ext>
    </p:extLst>
  </p:cSld>
  <p:clrMapOvr>
    <a:masterClrMapping/>
  </p:clrMapOvr>
  <p:extLst>
    <p:ext uri="{6950BFC3-D8DA-4A85-94F7-54DA5524770B}">
      <p188:commentRel xmlns:p188="http://schemas.microsoft.com/office/powerpoint/2018/8/main" r:id="rId2"/>
    </p:ext>
  </p:extLs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3B7F9-AF99-875E-8B07-6F0DD915744C}"/>
              </a:ext>
            </a:extLst>
          </p:cNvPr>
          <p:cNvSpPr>
            <a:spLocks noGrp="1"/>
          </p:cNvSpPr>
          <p:nvPr>
            <p:ph type="title"/>
          </p:nvPr>
        </p:nvSpPr>
        <p:spPr/>
        <p:txBody>
          <a:bodyPr>
            <a:normAutofit fontScale="90000"/>
          </a:bodyPr>
          <a:lstStyle/>
          <a:p>
            <a:r>
              <a:rPr lang="en-US" sz="4000" dirty="0"/>
              <a:t>The Theory Behind GBDTs:</a:t>
            </a:r>
            <a:br>
              <a:rPr lang="en-US" sz="4000" dirty="0"/>
            </a:br>
            <a:r>
              <a:rPr lang="en-US" sz="4000" dirty="0"/>
              <a:t>Modelling the Feature Space</a:t>
            </a:r>
            <a:endParaRPr lang="nl-BE" sz="4000" dirty="0"/>
          </a:p>
        </p:txBody>
      </p:sp>
      <p:sp>
        <p:nvSpPr>
          <p:cNvPr id="3" name="Content Placeholder 2">
            <a:extLst>
              <a:ext uri="{FF2B5EF4-FFF2-40B4-BE49-F238E27FC236}">
                <a16:creationId xmlns:a16="http://schemas.microsoft.com/office/drawing/2014/main" id="{5D7608F1-27D1-5492-ED37-B191F21A3201}"/>
              </a:ext>
            </a:extLst>
          </p:cNvPr>
          <p:cNvSpPr>
            <a:spLocks noGrp="1"/>
          </p:cNvSpPr>
          <p:nvPr>
            <p:ph sz="half" idx="1"/>
          </p:nvPr>
        </p:nvSpPr>
        <p:spPr>
          <a:xfrm>
            <a:off x="127803" y="1783589"/>
            <a:ext cx="7947482" cy="3773144"/>
          </a:xfrm>
        </p:spPr>
        <p:txBody>
          <a:bodyPr/>
          <a:lstStyle/>
          <a:p>
            <a:pPr marL="514350" indent="-514350">
              <a:buFont typeface="+mj-lt"/>
              <a:buAutoNum type="arabicPeriod"/>
            </a:pPr>
            <a:r>
              <a:rPr lang="en-US" sz="2400" dirty="0"/>
              <a:t>GBDTs: Decision Trees for Different Sets of Features: </a:t>
            </a:r>
          </a:p>
          <a:p>
            <a:pPr lvl="1"/>
            <a:r>
              <a:rPr lang="en-US" sz="2000" dirty="0"/>
              <a:t>Different weak learners for diverse features</a:t>
            </a:r>
          </a:p>
          <a:p>
            <a:pPr lvl="1"/>
            <a:r>
              <a:rPr lang="en-US" sz="2000" dirty="0"/>
              <a:t>Informative feature space </a:t>
            </a:r>
            <a:r>
              <a:rPr lang="en-US" sz="2000" dirty="0">
                <a:sym typeface="Wingdings" panose="05000000000000000000" pitchFamily="2" charset="2"/>
              </a:rPr>
              <a:t> More holistic view for the task.</a:t>
            </a:r>
          </a:p>
          <a:p>
            <a:pPr marL="457200" lvl="1" indent="0">
              <a:buNone/>
            </a:pPr>
            <a:endParaRPr lang="en-US" dirty="0">
              <a:solidFill>
                <a:srgbClr val="FF1515"/>
              </a:solidFill>
              <a:sym typeface="Wingdings" panose="05000000000000000000" pitchFamily="2" charset="2"/>
            </a:endParaRPr>
          </a:p>
          <a:p>
            <a:pPr marL="457200" indent="-457200">
              <a:buFont typeface="+mj-lt"/>
              <a:buAutoNum type="arabicPeriod"/>
            </a:pPr>
            <a:r>
              <a:rPr lang="en-US" sz="2400" dirty="0">
                <a:sym typeface="Wingdings" panose="05000000000000000000" pitchFamily="2" charset="2"/>
              </a:rPr>
              <a:t>Neural Networks: Transform the Feature Space</a:t>
            </a:r>
          </a:p>
          <a:p>
            <a:pPr lvl="1"/>
            <a:r>
              <a:rPr lang="en-US" sz="2000" dirty="0">
                <a:sym typeface="Wingdings" panose="05000000000000000000" pitchFamily="2" charset="2"/>
              </a:rPr>
              <a:t>Multiple affine transformations </a:t>
            </a:r>
          </a:p>
          <a:p>
            <a:pPr lvl="1"/>
            <a:r>
              <a:rPr lang="en-US" sz="2000" dirty="0">
                <a:sym typeface="Wingdings" panose="05000000000000000000" pitchFamily="2" charset="2"/>
              </a:rPr>
              <a:t>Find a meaningful representation of the feature space</a:t>
            </a:r>
          </a:p>
          <a:p>
            <a:pPr marL="0" indent="0">
              <a:buNone/>
            </a:pPr>
            <a:endParaRPr lang="en-US" sz="2400" dirty="0">
              <a:sym typeface="Wingdings" panose="05000000000000000000" pitchFamily="2" charset="2"/>
            </a:endParaRPr>
          </a:p>
          <a:p>
            <a:pPr marL="0" indent="0">
              <a:buNone/>
            </a:pPr>
            <a:endParaRPr lang="en-US" sz="2400" dirty="0">
              <a:sym typeface="Wingdings" panose="05000000000000000000" pitchFamily="2" charset="2"/>
            </a:endParaRPr>
          </a:p>
          <a:p>
            <a:pPr marL="0" indent="0">
              <a:buNone/>
            </a:pPr>
            <a:endParaRPr lang="en-US" sz="2400" dirty="0">
              <a:sym typeface="Wingdings" panose="05000000000000000000" pitchFamily="2" charset="2"/>
            </a:endParaRPr>
          </a:p>
          <a:p>
            <a:pPr marL="457200" lvl="1" indent="0">
              <a:buNone/>
            </a:pPr>
            <a:r>
              <a:rPr lang="en-US" sz="2000" dirty="0">
                <a:sym typeface="Wingdings" panose="05000000000000000000" pitchFamily="2" charset="2"/>
              </a:rPr>
              <a:t>											</a:t>
            </a:r>
          </a:p>
          <a:p>
            <a:pPr marL="457200" lvl="1" indent="0">
              <a:buNone/>
            </a:pPr>
            <a:endParaRPr lang="en-US" sz="2000" dirty="0">
              <a:sym typeface="Wingdings" panose="05000000000000000000" pitchFamily="2" charset="2"/>
            </a:endParaRPr>
          </a:p>
          <a:p>
            <a:pPr marL="457200" lvl="1" indent="0">
              <a:buNone/>
            </a:pPr>
            <a:r>
              <a:rPr lang="en-US" sz="2000" dirty="0">
                <a:sym typeface="Wingdings" panose="05000000000000000000" pitchFamily="2" charset="2"/>
              </a:rPr>
              <a:t>		</a:t>
            </a:r>
            <a:endParaRPr lang="en-US" dirty="0">
              <a:sym typeface="Wingdings" panose="05000000000000000000" pitchFamily="2" charset="2"/>
            </a:endParaRPr>
          </a:p>
        </p:txBody>
      </p:sp>
      <p:pic>
        <p:nvPicPr>
          <p:cNvPr id="3074" name="Picture 2" descr="31,044 Crumpled Paper Ball Images, Stock Photos &amp; Vectors | Shutterstock">
            <a:extLst>
              <a:ext uri="{FF2B5EF4-FFF2-40B4-BE49-F238E27FC236}">
                <a16:creationId xmlns:a16="http://schemas.microsoft.com/office/drawing/2014/main" id="{F41D4BC9-29C1-2D4F-6E9E-1EC1CE66B9F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8910"/>
          <a:stretch/>
        </p:blipFill>
        <p:spPr bwMode="auto">
          <a:xfrm>
            <a:off x="8075285" y="2236320"/>
            <a:ext cx="3647483" cy="238535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16CB9F1-1693-662F-DAAF-9A887E5E3700}"/>
              </a:ext>
            </a:extLst>
          </p:cNvPr>
          <p:cNvSpPr txBox="1"/>
          <p:nvPr/>
        </p:nvSpPr>
        <p:spPr>
          <a:xfrm>
            <a:off x="8075285" y="1589989"/>
            <a:ext cx="3735141" cy="646331"/>
          </a:xfrm>
          <a:prstGeom prst="rect">
            <a:avLst/>
          </a:prstGeom>
          <a:noFill/>
        </p:spPr>
        <p:txBody>
          <a:bodyPr wrap="square" rtlCol="0">
            <a:spAutoFit/>
          </a:bodyPr>
          <a:lstStyle/>
          <a:p>
            <a:r>
              <a:rPr lang="en-US" dirty="0"/>
              <a:t>Imaginary Problem:</a:t>
            </a:r>
          </a:p>
          <a:p>
            <a:r>
              <a:rPr lang="en-US" dirty="0"/>
              <a:t>Count dots inside the folded paper</a:t>
            </a:r>
            <a:endParaRPr lang="nl-BE" dirty="0"/>
          </a:p>
        </p:txBody>
      </p:sp>
      <p:sp>
        <p:nvSpPr>
          <p:cNvPr id="4" name="TextBox 3">
            <a:extLst>
              <a:ext uri="{FF2B5EF4-FFF2-40B4-BE49-F238E27FC236}">
                <a16:creationId xmlns:a16="http://schemas.microsoft.com/office/drawing/2014/main" id="{47DE2E9A-D5F1-EBA2-4A76-1FA7757DC984}"/>
              </a:ext>
            </a:extLst>
          </p:cNvPr>
          <p:cNvSpPr txBox="1"/>
          <p:nvPr/>
        </p:nvSpPr>
        <p:spPr>
          <a:xfrm>
            <a:off x="381574" y="6390752"/>
            <a:ext cx="10515600" cy="276999"/>
          </a:xfrm>
          <a:prstGeom prst="rect">
            <a:avLst/>
          </a:prstGeom>
          <a:noFill/>
        </p:spPr>
        <p:txBody>
          <a:bodyPr wrap="square" rtlCol="0">
            <a:spAutoFit/>
          </a:bodyPr>
          <a:lstStyle/>
          <a:p>
            <a:r>
              <a:rPr lang="en-US" sz="1200" dirty="0"/>
              <a:t>Original Example: </a:t>
            </a:r>
            <a:r>
              <a:rPr lang="en-US" sz="1200" b="0" i="0" dirty="0">
                <a:solidFill>
                  <a:srgbClr val="222222"/>
                </a:solidFill>
                <a:effectLst/>
                <a:latin typeface="Arial" panose="020B0604020202020204" pitchFamily="34" charset="0"/>
              </a:rPr>
              <a:t>Chollet, Francois. </a:t>
            </a:r>
            <a:r>
              <a:rPr lang="en-US" sz="1200" b="0" i="1" dirty="0">
                <a:solidFill>
                  <a:srgbClr val="222222"/>
                </a:solidFill>
                <a:effectLst/>
                <a:latin typeface="Arial" panose="020B0604020202020204" pitchFamily="34" charset="0"/>
              </a:rPr>
              <a:t>Deep learning with Python</a:t>
            </a:r>
            <a:r>
              <a:rPr lang="en-US" sz="1200" b="0" i="0" dirty="0">
                <a:solidFill>
                  <a:srgbClr val="222222"/>
                </a:solidFill>
                <a:effectLst/>
                <a:latin typeface="Arial" panose="020B0604020202020204" pitchFamily="34" charset="0"/>
              </a:rPr>
              <a:t>. Simon and Schuster, 2021.</a:t>
            </a:r>
            <a:endParaRPr lang="nl-BE" sz="1200" dirty="0"/>
          </a:p>
        </p:txBody>
      </p:sp>
    </p:spTree>
    <p:extLst>
      <p:ext uri="{BB962C8B-B14F-4D97-AF65-F5344CB8AC3E}">
        <p14:creationId xmlns:p14="http://schemas.microsoft.com/office/powerpoint/2010/main" val="1775872092"/>
      </p:ext>
    </p:extLst>
  </p:cSld>
  <p:clrMapOvr>
    <a:masterClrMapping/>
  </p:clrMapOvr>
  <p:extLst>
    <p:ext uri="{6950BFC3-D8DA-4A85-94F7-54DA5524770B}">
      <p188:commentRel xmlns:p188="http://schemas.microsoft.com/office/powerpoint/2018/8/main" r:id="rId2"/>
    </p:ext>
  </p:extLs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3B7F9-AF99-875E-8B07-6F0DD915744C}"/>
              </a:ext>
            </a:extLst>
          </p:cNvPr>
          <p:cNvSpPr>
            <a:spLocks noGrp="1"/>
          </p:cNvSpPr>
          <p:nvPr>
            <p:ph type="title"/>
          </p:nvPr>
        </p:nvSpPr>
        <p:spPr/>
        <p:txBody>
          <a:bodyPr>
            <a:normAutofit fontScale="90000"/>
          </a:bodyPr>
          <a:lstStyle/>
          <a:p>
            <a:r>
              <a:rPr lang="en-US" sz="4000" dirty="0"/>
              <a:t>The Theory Behind GBDTs:</a:t>
            </a:r>
            <a:br>
              <a:rPr lang="en-US" sz="4000" dirty="0"/>
            </a:br>
            <a:r>
              <a:rPr lang="en-US" sz="4000" dirty="0"/>
              <a:t>Modelling the Feature Space</a:t>
            </a:r>
            <a:endParaRPr lang="nl-BE" sz="4000" dirty="0"/>
          </a:p>
        </p:txBody>
      </p:sp>
      <p:sp>
        <p:nvSpPr>
          <p:cNvPr id="3" name="Content Placeholder 2">
            <a:extLst>
              <a:ext uri="{FF2B5EF4-FFF2-40B4-BE49-F238E27FC236}">
                <a16:creationId xmlns:a16="http://schemas.microsoft.com/office/drawing/2014/main" id="{5D7608F1-27D1-5492-ED37-B191F21A3201}"/>
              </a:ext>
            </a:extLst>
          </p:cNvPr>
          <p:cNvSpPr>
            <a:spLocks noGrp="1"/>
          </p:cNvSpPr>
          <p:nvPr>
            <p:ph sz="half" idx="1"/>
          </p:nvPr>
        </p:nvSpPr>
        <p:spPr>
          <a:xfrm>
            <a:off x="127803" y="1783589"/>
            <a:ext cx="7947482" cy="3773144"/>
          </a:xfrm>
        </p:spPr>
        <p:txBody>
          <a:bodyPr/>
          <a:lstStyle/>
          <a:p>
            <a:pPr marL="514350" indent="-514350">
              <a:buFont typeface="+mj-lt"/>
              <a:buAutoNum type="arabicPeriod"/>
            </a:pPr>
            <a:r>
              <a:rPr lang="en-US" sz="2400" dirty="0"/>
              <a:t>GBDTs: Decision Trees for Different Sets of Features: </a:t>
            </a:r>
          </a:p>
          <a:p>
            <a:pPr lvl="1"/>
            <a:r>
              <a:rPr lang="en-US" sz="2000" dirty="0"/>
              <a:t>Different weak learners for diverse features</a:t>
            </a:r>
          </a:p>
          <a:p>
            <a:pPr lvl="1"/>
            <a:r>
              <a:rPr lang="en-US" sz="2000" dirty="0"/>
              <a:t>Informative feature space </a:t>
            </a:r>
            <a:r>
              <a:rPr lang="en-US" sz="2000" dirty="0">
                <a:sym typeface="Wingdings" panose="05000000000000000000" pitchFamily="2" charset="2"/>
              </a:rPr>
              <a:t> More holistic view for the task.</a:t>
            </a:r>
          </a:p>
          <a:p>
            <a:pPr marL="457200" lvl="1" indent="0">
              <a:buNone/>
            </a:pPr>
            <a:endParaRPr lang="en-US" dirty="0">
              <a:solidFill>
                <a:srgbClr val="FF1515"/>
              </a:solidFill>
              <a:sym typeface="Wingdings" panose="05000000000000000000" pitchFamily="2" charset="2"/>
            </a:endParaRPr>
          </a:p>
          <a:p>
            <a:pPr marL="457200" indent="-457200">
              <a:buFont typeface="+mj-lt"/>
              <a:buAutoNum type="arabicPeriod"/>
            </a:pPr>
            <a:r>
              <a:rPr lang="en-US" sz="2400" dirty="0">
                <a:sym typeface="Wingdings" panose="05000000000000000000" pitchFamily="2" charset="2"/>
              </a:rPr>
              <a:t>Neural Networks: Transform the Feature Space</a:t>
            </a:r>
          </a:p>
          <a:p>
            <a:pPr lvl="1"/>
            <a:r>
              <a:rPr lang="en-US" sz="2000" dirty="0">
                <a:sym typeface="Wingdings" panose="05000000000000000000" pitchFamily="2" charset="2"/>
              </a:rPr>
              <a:t>Multiple affine transformations </a:t>
            </a:r>
          </a:p>
          <a:p>
            <a:pPr lvl="1"/>
            <a:r>
              <a:rPr lang="en-US" sz="2000" dirty="0">
                <a:sym typeface="Wingdings" panose="05000000000000000000" pitchFamily="2" charset="2"/>
              </a:rPr>
              <a:t>Find a meaningful representation of the feature space</a:t>
            </a:r>
          </a:p>
          <a:p>
            <a:pPr lvl="1"/>
            <a:r>
              <a:rPr lang="en-US" sz="2000" dirty="0">
                <a:solidFill>
                  <a:srgbClr val="FF1515"/>
                </a:solidFill>
                <a:sym typeface="Wingdings" panose="05000000000000000000" pitchFamily="2" charset="2"/>
              </a:rPr>
              <a:t>Unfold the paper (given enough data) and count</a:t>
            </a:r>
          </a:p>
          <a:p>
            <a:pPr marL="0" indent="0">
              <a:buNone/>
            </a:pPr>
            <a:endParaRPr lang="en-US" sz="2400" dirty="0">
              <a:sym typeface="Wingdings" panose="05000000000000000000" pitchFamily="2" charset="2"/>
            </a:endParaRPr>
          </a:p>
          <a:p>
            <a:pPr marL="0" indent="0">
              <a:buNone/>
            </a:pPr>
            <a:endParaRPr lang="en-US" sz="2400" dirty="0">
              <a:sym typeface="Wingdings" panose="05000000000000000000" pitchFamily="2" charset="2"/>
            </a:endParaRPr>
          </a:p>
          <a:p>
            <a:pPr marL="0" indent="0">
              <a:buNone/>
            </a:pPr>
            <a:endParaRPr lang="en-US" sz="2400" dirty="0">
              <a:sym typeface="Wingdings" panose="05000000000000000000" pitchFamily="2" charset="2"/>
            </a:endParaRPr>
          </a:p>
          <a:p>
            <a:pPr marL="457200" lvl="1" indent="0">
              <a:buNone/>
            </a:pPr>
            <a:r>
              <a:rPr lang="en-US" sz="2000" dirty="0">
                <a:sym typeface="Wingdings" panose="05000000000000000000" pitchFamily="2" charset="2"/>
              </a:rPr>
              <a:t>											</a:t>
            </a:r>
          </a:p>
          <a:p>
            <a:pPr marL="457200" lvl="1" indent="0">
              <a:buNone/>
            </a:pPr>
            <a:endParaRPr lang="en-US" sz="2000" dirty="0">
              <a:sym typeface="Wingdings" panose="05000000000000000000" pitchFamily="2" charset="2"/>
            </a:endParaRPr>
          </a:p>
          <a:p>
            <a:pPr marL="457200" lvl="1" indent="0">
              <a:buNone/>
            </a:pPr>
            <a:r>
              <a:rPr lang="en-US" sz="2000" dirty="0">
                <a:sym typeface="Wingdings" panose="05000000000000000000" pitchFamily="2" charset="2"/>
              </a:rPr>
              <a:t>		</a:t>
            </a:r>
            <a:endParaRPr lang="en-US" dirty="0">
              <a:sym typeface="Wingdings" panose="05000000000000000000" pitchFamily="2" charset="2"/>
            </a:endParaRPr>
          </a:p>
        </p:txBody>
      </p:sp>
      <p:pic>
        <p:nvPicPr>
          <p:cNvPr id="3074" name="Picture 2" descr="31,044 Crumpled Paper Ball Images, Stock Photos &amp; Vectors | Shutterstock">
            <a:extLst>
              <a:ext uri="{FF2B5EF4-FFF2-40B4-BE49-F238E27FC236}">
                <a16:creationId xmlns:a16="http://schemas.microsoft.com/office/drawing/2014/main" id="{F41D4BC9-29C1-2D4F-6E9E-1EC1CE66B9F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8910"/>
          <a:stretch/>
        </p:blipFill>
        <p:spPr bwMode="auto">
          <a:xfrm>
            <a:off x="8075285" y="2236320"/>
            <a:ext cx="3647483" cy="238535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16CB9F1-1693-662F-DAAF-9A887E5E3700}"/>
              </a:ext>
            </a:extLst>
          </p:cNvPr>
          <p:cNvSpPr txBox="1"/>
          <p:nvPr/>
        </p:nvSpPr>
        <p:spPr>
          <a:xfrm>
            <a:off x="8075285" y="1589989"/>
            <a:ext cx="3735141" cy="646331"/>
          </a:xfrm>
          <a:prstGeom prst="rect">
            <a:avLst/>
          </a:prstGeom>
          <a:noFill/>
        </p:spPr>
        <p:txBody>
          <a:bodyPr wrap="square" rtlCol="0">
            <a:spAutoFit/>
          </a:bodyPr>
          <a:lstStyle/>
          <a:p>
            <a:r>
              <a:rPr lang="en-US" dirty="0"/>
              <a:t>Imaginary Problem:</a:t>
            </a:r>
          </a:p>
          <a:p>
            <a:r>
              <a:rPr lang="en-US" dirty="0"/>
              <a:t>Count dots inside the folded paper</a:t>
            </a:r>
            <a:endParaRPr lang="nl-BE" dirty="0"/>
          </a:p>
        </p:txBody>
      </p:sp>
      <p:sp>
        <p:nvSpPr>
          <p:cNvPr id="4" name="TextBox 3">
            <a:extLst>
              <a:ext uri="{FF2B5EF4-FFF2-40B4-BE49-F238E27FC236}">
                <a16:creationId xmlns:a16="http://schemas.microsoft.com/office/drawing/2014/main" id="{47DE2E9A-D5F1-EBA2-4A76-1FA7757DC984}"/>
              </a:ext>
            </a:extLst>
          </p:cNvPr>
          <p:cNvSpPr txBox="1"/>
          <p:nvPr/>
        </p:nvSpPr>
        <p:spPr>
          <a:xfrm>
            <a:off x="381574" y="6390752"/>
            <a:ext cx="10515600" cy="276999"/>
          </a:xfrm>
          <a:prstGeom prst="rect">
            <a:avLst/>
          </a:prstGeom>
          <a:noFill/>
        </p:spPr>
        <p:txBody>
          <a:bodyPr wrap="square" rtlCol="0">
            <a:spAutoFit/>
          </a:bodyPr>
          <a:lstStyle/>
          <a:p>
            <a:r>
              <a:rPr lang="en-US" sz="1200" dirty="0"/>
              <a:t>Original Example: </a:t>
            </a:r>
            <a:r>
              <a:rPr lang="en-US" sz="1200" b="0" i="0" dirty="0">
                <a:solidFill>
                  <a:srgbClr val="222222"/>
                </a:solidFill>
                <a:effectLst/>
                <a:latin typeface="Arial" panose="020B0604020202020204" pitchFamily="34" charset="0"/>
              </a:rPr>
              <a:t>Chollet, Francois. </a:t>
            </a:r>
            <a:r>
              <a:rPr lang="en-US" sz="1200" b="0" i="1" dirty="0">
                <a:solidFill>
                  <a:srgbClr val="222222"/>
                </a:solidFill>
                <a:effectLst/>
                <a:latin typeface="Arial" panose="020B0604020202020204" pitchFamily="34" charset="0"/>
              </a:rPr>
              <a:t>Deep learning with Python</a:t>
            </a:r>
            <a:r>
              <a:rPr lang="en-US" sz="1200" b="0" i="0" dirty="0">
                <a:solidFill>
                  <a:srgbClr val="222222"/>
                </a:solidFill>
                <a:effectLst/>
                <a:latin typeface="Arial" panose="020B0604020202020204" pitchFamily="34" charset="0"/>
              </a:rPr>
              <a:t>. Simon and Schuster, 2021.</a:t>
            </a:r>
            <a:endParaRPr lang="nl-BE" sz="1200" dirty="0"/>
          </a:p>
        </p:txBody>
      </p:sp>
    </p:spTree>
    <p:extLst>
      <p:ext uri="{BB962C8B-B14F-4D97-AF65-F5344CB8AC3E}">
        <p14:creationId xmlns:p14="http://schemas.microsoft.com/office/powerpoint/2010/main" val="4104756012"/>
      </p:ext>
    </p:extLst>
  </p:cSld>
  <p:clrMapOvr>
    <a:masterClrMapping/>
  </p:clrMapOvr>
  <p:extLst>
    <p:ext uri="{6950BFC3-D8DA-4A85-94F7-54DA5524770B}">
      <p188:commentRel xmlns:p188="http://schemas.microsoft.com/office/powerpoint/2018/8/main" r:id="rId2"/>
    </p:ext>
  </p:extLs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3B7F9-AF99-875E-8B07-6F0DD915744C}"/>
              </a:ext>
            </a:extLst>
          </p:cNvPr>
          <p:cNvSpPr>
            <a:spLocks noGrp="1"/>
          </p:cNvSpPr>
          <p:nvPr>
            <p:ph type="title"/>
          </p:nvPr>
        </p:nvSpPr>
        <p:spPr/>
        <p:txBody>
          <a:bodyPr>
            <a:normAutofit fontScale="90000"/>
          </a:bodyPr>
          <a:lstStyle/>
          <a:p>
            <a:r>
              <a:rPr lang="en-US" sz="4000" dirty="0"/>
              <a:t>The Theory Behind GBDTs:</a:t>
            </a:r>
            <a:br>
              <a:rPr lang="en-US" sz="4000" dirty="0"/>
            </a:br>
            <a:r>
              <a:rPr lang="en-US" sz="4000" dirty="0"/>
              <a:t>Modelling the Feature Space</a:t>
            </a:r>
            <a:endParaRPr lang="nl-BE" sz="4000" dirty="0"/>
          </a:p>
        </p:txBody>
      </p:sp>
      <p:sp>
        <p:nvSpPr>
          <p:cNvPr id="3" name="Content Placeholder 2">
            <a:extLst>
              <a:ext uri="{FF2B5EF4-FFF2-40B4-BE49-F238E27FC236}">
                <a16:creationId xmlns:a16="http://schemas.microsoft.com/office/drawing/2014/main" id="{5D7608F1-27D1-5492-ED37-B191F21A3201}"/>
              </a:ext>
            </a:extLst>
          </p:cNvPr>
          <p:cNvSpPr>
            <a:spLocks noGrp="1"/>
          </p:cNvSpPr>
          <p:nvPr>
            <p:ph sz="half" idx="1"/>
          </p:nvPr>
        </p:nvSpPr>
        <p:spPr>
          <a:xfrm>
            <a:off x="127803" y="1783589"/>
            <a:ext cx="7947482" cy="3773144"/>
          </a:xfrm>
        </p:spPr>
        <p:txBody>
          <a:bodyPr/>
          <a:lstStyle/>
          <a:p>
            <a:pPr marL="514350" indent="-514350">
              <a:buFont typeface="+mj-lt"/>
              <a:buAutoNum type="arabicPeriod"/>
            </a:pPr>
            <a:r>
              <a:rPr lang="en-US" sz="2400" dirty="0"/>
              <a:t>GBDTs: Decision Trees for Different Sets of Features: </a:t>
            </a:r>
          </a:p>
          <a:p>
            <a:pPr lvl="1"/>
            <a:r>
              <a:rPr lang="en-US" sz="2000" dirty="0"/>
              <a:t>Different weak learners for diverse features</a:t>
            </a:r>
          </a:p>
          <a:p>
            <a:pPr lvl="1"/>
            <a:r>
              <a:rPr lang="en-US" sz="2000" dirty="0"/>
              <a:t>Informative feature space </a:t>
            </a:r>
            <a:r>
              <a:rPr lang="en-US" sz="2000" dirty="0">
                <a:sym typeface="Wingdings" panose="05000000000000000000" pitchFamily="2" charset="2"/>
              </a:rPr>
              <a:t> More holistic view for the task.</a:t>
            </a:r>
          </a:p>
          <a:p>
            <a:pPr lvl="1"/>
            <a:r>
              <a:rPr lang="en-US" sz="2000" dirty="0">
                <a:solidFill>
                  <a:srgbClr val="FF1515"/>
                </a:solidFill>
                <a:sym typeface="Wingdings" panose="05000000000000000000" pitchFamily="2" charset="2"/>
              </a:rPr>
              <a:t>Require a detailed description of the problem </a:t>
            </a:r>
          </a:p>
          <a:p>
            <a:pPr marL="457200" lvl="1" indent="0">
              <a:buNone/>
            </a:pPr>
            <a:r>
              <a:rPr lang="en-US" sz="2000" dirty="0">
                <a:solidFill>
                  <a:srgbClr val="FF1515"/>
                </a:solidFill>
                <a:sym typeface="Wingdings" panose="05000000000000000000" pitchFamily="2" charset="2"/>
              </a:rPr>
              <a:t>    (</a:t>
            </a:r>
            <a:r>
              <a:rPr lang="en-US" sz="2000" dirty="0" err="1">
                <a:solidFill>
                  <a:srgbClr val="FF1515"/>
                </a:solidFill>
                <a:sym typeface="Wingdings" panose="05000000000000000000" pitchFamily="2" charset="2"/>
              </a:rPr>
              <a:t>eg</a:t>
            </a:r>
            <a:r>
              <a:rPr lang="en-US" sz="2000" dirty="0">
                <a:solidFill>
                  <a:srgbClr val="FF1515"/>
                </a:solidFill>
                <a:sym typeface="Wingdings" panose="05000000000000000000" pitchFamily="2" charset="2"/>
              </a:rPr>
              <a:t> paper size, average number of dots, total folds </a:t>
            </a:r>
            <a:r>
              <a:rPr lang="en-US" sz="2000" dirty="0" err="1">
                <a:solidFill>
                  <a:srgbClr val="FF1515"/>
                </a:solidFill>
                <a:sym typeface="Wingdings" panose="05000000000000000000" pitchFamily="2" charset="2"/>
              </a:rPr>
              <a:t>etc</a:t>
            </a:r>
            <a:r>
              <a:rPr lang="en-US" sz="2000" dirty="0">
                <a:solidFill>
                  <a:srgbClr val="FF1515"/>
                </a:solidFill>
                <a:sym typeface="Wingdings" panose="05000000000000000000" pitchFamily="2" charset="2"/>
              </a:rPr>
              <a:t>)</a:t>
            </a:r>
          </a:p>
          <a:p>
            <a:pPr marL="457200" lvl="1" indent="0">
              <a:buNone/>
            </a:pPr>
            <a:endParaRPr lang="en-US" dirty="0">
              <a:solidFill>
                <a:srgbClr val="FF1515"/>
              </a:solidFill>
              <a:sym typeface="Wingdings" panose="05000000000000000000" pitchFamily="2" charset="2"/>
            </a:endParaRPr>
          </a:p>
          <a:p>
            <a:pPr marL="457200" indent="-457200">
              <a:buFont typeface="+mj-lt"/>
              <a:buAutoNum type="arabicPeriod"/>
            </a:pPr>
            <a:r>
              <a:rPr lang="en-US" sz="2400" dirty="0">
                <a:sym typeface="Wingdings" panose="05000000000000000000" pitchFamily="2" charset="2"/>
              </a:rPr>
              <a:t>Neural Networks: Transform the Feature Space</a:t>
            </a:r>
          </a:p>
          <a:p>
            <a:pPr lvl="1"/>
            <a:r>
              <a:rPr lang="en-US" sz="2000" dirty="0">
                <a:sym typeface="Wingdings" panose="05000000000000000000" pitchFamily="2" charset="2"/>
              </a:rPr>
              <a:t>Multiple affine transformations </a:t>
            </a:r>
          </a:p>
          <a:p>
            <a:pPr lvl="1"/>
            <a:r>
              <a:rPr lang="en-US" sz="2000" dirty="0">
                <a:sym typeface="Wingdings" panose="05000000000000000000" pitchFamily="2" charset="2"/>
              </a:rPr>
              <a:t>Find a meaningful representation of the feature space</a:t>
            </a:r>
          </a:p>
          <a:p>
            <a:pPr lvl="1"/>
            <a:r>
              <a:rPr lang="en-US" sz="2000" dirty="0">
                <a:solidFill>
                  <a:srgbClr val="FF1515"/>
                </a:solidFill>
                <a:sym typeface="Wingdings" panose="05000000000000000000" pitchFamily="2" charset="2"/>
              </a:rPr>
              <a:t>Unfold the paper (given enough data) and count</a:t>
            </a:r>
          </a:p>
          <a:p>
            <a:pPr marL="0" indent="0">
              <a:buNone/>
            </a:pPr>
            <a:endParaRPr lang="en-US" sz="2400" dirty="0">
              <a:sym typeface="Wingdings" panose="05000000000000000000" pitchFamily="2" charset="2"/>
            </a:endParaRPr>
          </a:p>
          <a:p>
            <a:pPr marL="0" indent="0">
              <a:buNone/>
            </a:pPr>
            <a:endParaRPr lang="en-US" sz="2400" dirty="0">
              <a:sym typeface="Wingdings" panose="05000000000000000000" pitchFamily="2" charset="2"/>
            </a:endParaRPr>
          </a:p>
          <a:p>
            <a:pPr marL="0" indent="0">
              <a:buNone/>
            </a:pPr>
            <a:endParaRPr lang="en-US" sz="2400" dirty="0">
              <a:sym typeface="Wingdings" panose="05000000000000000000" pitchFamily="2" charset="2"/>
            </a:endParaRPr>
          </a:p>
          <a:p>
            <a:pPr marL="457200" lvl="1" indent="0">
              <a:buNone/>
            </a:pPr>
            <a:r>
              <a:rPr lang="en-US" sz="2000" dirty="0">
                <a:sym typeface="Wingdings" panose="05000000000000000000" pitchFamily="2" charset="2"/>
              </a:rPr>
              <a:t>											</a:t>
            </a:r>
          </a:p>
          <a:p>
            <a:pPr marL="457200" lvl="1" indent="0">
              <a:buNone/>
            </a:pPr>
            <a:endParaRPr lang="en-US" sz="2000" dirty="0">
              <a:sym typeface="Wingdings" panose="05000000000000000000" pitchFamily="2" charset="2"/>
            </a:endParaRPr>
          </a:p>
          <a:p>
            <a:pPr marL="457200" lvl="1" indent="0">
              <a:buNone/>
            </a:pPr>
            <a:r>
              <a:rPr lang="en-US" sz="2000" dirty="0">
                <a:sym typeface="Wingdings" panose="05000000000000000000" pitchFamily="2" charset="2"/>
              </a:rPr>
              <a:t>		</a:t>
            </a:r>
            <a:endParaRPr lang="en-US" dirty="0">
              <a:sym typeface="Wingdings" panose="05000000000000000000" pitchFamily="2" charset="2"/>
            </a:endParaRPr>
          </a:p>
        </p:txBody>
      </p:sp>
      <p:pic>
        <p:nvPicPr>
          <p:cNvPr id="3074" name="Picture 2" descr="31,044 Crumpled Paper Ball Images, Stock Photos &amp; Vectors | Shutterstock">
            <a:extLst>
              <a:ext uri="{FF2B5EF4-FFF2-40B4-BE49-F238E27FC236}">
                <a16:creationId xmlns:a16="http://schemas.microsoft.com/office/drawing/2014/main" id="{F41D4BC9-29C1-2D4F-6E9E-1EC1CE66B9F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8910"/>
          <a:stretch/>
        </p:blipFill>
        <p:spPr bwMode="auto">
          <a:xfrm>
            <a:off x="8075285" y="2236320"/>
            <a:ext cx="3647483" cy="238535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16CB9F1-1693-662F-DAAF-9A887E5E3700}"/>
              </a:ext>
            </a:extLst>
          </p:cNvPr>
          <p:cNvSpPr txBox="1"/>
          <p:nvPr/>
        </p:nvSpPr>
        <p:spPr>
          <a:xfrm>
            <a:off x="8075285" y="1589989"/>
            <a:ext cx="3735141" cy="646331"/>
          </a:xfrm>
          <a:prstGeom prst="rect">
            <a:avLst/>
          </a:prstGeom>
          <a:noFill/>
        </p:spPr>
        <p:txBody>
          <a:bodyPr wrap="square" rtlCol="0">
            <a:spAutoFit/>
          </a:bodyPr>
          <a:lstStyle/>
          <a:p>
            <a:r>
              <a:rPr lang="en-US" dirty="0"/>
              <a:t>Imaginary Problem:</a:t>
            </a:r>
          </a:p>
          <a:p>
            <a:r>
              <a:rPr lang="en-US" dirty="0"/>
              <a:t>Count dots inside the folded paper</a:t>
            </a:r>
            <a:endParaRPr lang="nl-BE" dirty="0"/>
          </a:p>
        </p:txBody>
      </p:sp>
      <p:sp>
        <p:nvSpPr>
          <p:cNvPr id="4" name="TextBox 3">
            <a:extLst>
              <a:ext uri="{FF2B5EF4-FFF2-40B4-BE49-F238E27FC236}">
                <a16:creationId xmlns:a16="http://schemas.microsoft.com/office/drawing/2014/main" id="{47DE2E9A-D5F1-EBA2-4A76-1FA7757DC984}"/>
              </a:ext>
            </a:extLst>
          </p:cNvPr>
          <p:cNvSpPr txBox="1"/>
          <p:nvPr/>
        </p:nvSpPr>
        <p:spPr>
          <a:xfrm>
            <a:off x="381574" y="6390752"/>
            <a:ext cx="10515600" cy="276999"/>
          </a:xfrm>
          <a:prstGeom prst="rect">
            <a:avLst/>
          </a:prstGeom>
          <a:noFill/>
        </p:spPr>
        <p:txBody>
          <a:bodyPr wrap="square" rtlCol="0">
            <a:spAutoFit/>
          </a:bodyPr>
          <a:lstStyle/>
          <a:p>
            <a:r>
              <a:rPr lang="en-US" sz="1200" dirty="0"/>
              <a:t>Original Example: </a:t>
            </a:r>
            <a:r>
              <a:rPr lang="en-US" sz="1200" b="0" i="0" dirty="0">
                <a:solidFill>
                  <a:srgbClr val="222222"/>
                </a:solidFill>
                <a:effectLst/>
                <a:latin typeface="Arial" panose="020B0604020202020204" pitchFamily="34" charset="0"/>
              </a:rPr>
              <a:t>Chollet, Francois. </a:t>
            </a:r>
            <a:r>
              <a:rPr lang="en-US" sz="1200" b="0" i="1" dirty="0">
                <a:solidFill>
                  <a:srgbClr val="222222"/>
                </a:solidFill>
                <a:effectLst/>
                <a:latin typeface="Arial" panose="020B0604020202020204" pitchFamily="34" charset="0"/>
              </a:rPr>
              <a:t>Deep learning with Python</a:t>
            </a:r>
            <a:r>
              <a:rPr lang="en-US" sz="1200" b="0" i="0" dirty="0">
                <a:solidFill>
                  <a:srgbClr val="222222"/>
                </a:solidFill>
                <a:effectLst/>
                <a:latin typeface="Arial" panose="020B0604020202020204" pitchFamily="34" charset="0"/>
              </a:rPr>
              <a:t>. Simon and Schuster, 2021.</a:t>
            </a:r>
            <a:endParaRPr lang="nl-BE" sz="1200" dirty="0"/>
          </a:p>
        </p:txBody>
      </p:sp>
    </p:spTree>
    <p:extLst>
      <p:ext uri="{BB962C8B-B14F-4D97-AF65-F5344CB8AC3E}">
        <p14:creationId xmlns:p14="http://schemas.microsoft.com/office/powerpoint/2010/main" val="768994603"/>
      </p:ext>
    </p:extLst>
  </p:cSld>
  <p:clrMapOvr>
    <a:masterClrMapping/>
  </p:clrMapOvr>
  <p:extLst>
    <p:ext uri="{6950BFC3-D8DA-4A85-94F7-54DA5524770B}">
      <p188:commentRel xmlns:p188="http://schemas.microsoft.com/office/powerpoint/2018/8/main" r:id="rId2"/>
    </p:ext>
  </p:extLs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3B7F9-AF99-875E-8B07-6F0DD915744C}"/>
              </a:ext>
            </a:extLst>
          </p:cNvPr>
          <p:cNvSpPr>
            <a:spLocks noGrp="1"/>
          </p:cNvSpPr>
          <p:nvPr>
            <p:ph type="title"/>
          </p:nvPr>
        </p:nvSpPr>
        <p:spPr/>
        <p:txBody>
          <a:bodyPr>
            <a:normAutofit fontScale="90000"/>
          </a:bodyPr>
          <a:lstStyle/>
          <a:p>
            <a:r>
              <a:rPr lang="en-US" sz="4000" dirty="0"/>
              <a:t>The Theory Behind GBDTs:</a:t>
            </a:r>
            <a:br>
              <a:rPr lang="en-US" sz="4000" dirty="0"/>
            </a:br>
            <a:r>
              <a:rPr lang="en-US" sz="4000" dirty="0"/>
              <a:t>Modelling the Feature Space</a:t>
            </a:r>
            <a:endParaRPr lang="nl-BE" sz="4000" dirty="0"/>
          </a:p>
        </p:txBody>
      </p:sp>
      <p:sp>
        <p:nvSpPr>
          <p:cNvPr id="3" name="Content Placeholder 2">
            <a:extLst>
              <a:ext uri="{FF2B5EF4-FFF2-40B4-BE49-F238E27FC236}">
                <a16:creationId xmlns:a16="http://schemas.microsoft.com/office/drawing/2014/main" id="{5D7608F1-27D1-5492-ED37-B191F21A3201}"/>
              </a:ext>
            </a:extLst>
          </p:cNvPr>
          <p:cNvSpPr>
            <a:spLocks noGrp="1"/>
          </p:cNvSpPr>
          <p:nvPr>
            <p:ph sz="half" idx="1"/>
          </p:nvPr>
        </p:nvSpPr>
        <p:spPr>
          <a:xfrm>
            <a:off x="127803" y="1783589"/>
            <a:ext cx="7947482" cy="3773144"/>
          </a:xfrm>
        </p:spPr>
        <p:txBody>
          <a:bodyPr/>
          <a:lstStyle/>
          <a:p>
            <a:pPr marL="514350" indent="-514350">
              <a:buFont typeface="+mj-lt"/>
              <a:buAutoNum type="arabicPeriod"/>
            </a:pPr>
            <a:r>
              <a:rPr lang="en-US" sz="2400" dirty="0"/>
              <a:t>GBDTs: Decision Trees for Different Sets of Features: </a:t>
            </a:r>
          </a:p>
          <a:p>
            <a:pPr lvl="1"/>
            <a:r>
              <a:rPr lang="en-US" sz="2000" dirty="0"/>
              <a:t>Different weak learners for diverse features</a:t>
            </a:r>
          </a:p>
          <a:p>
            <a:pPr lvl="1"/>
            <a:r>
              <a:rPr lang="en-US" sz="2000" dirty="0"/>
              <a:t>Informative feature space </a:t>
            </a:r>
            <a:r>
              <a:rPr lang="en-US" sz="2000" dirty="0">
                <a:sym typeface="Wingdings" panose="05000000000000000000" pitchFamily="2" charset="2"/>
              </a:rPr>
              <a:t> More holistic view for the task.</a:t>
            </a:r>
          </a:p>
          <a:p>
            <a:pPr lvl="1"/>
            <a:r>
              <a:rPr lang="en-US" sz="2000" dirty="0">
                <a:solidFill>
                  <a:srgbClr val="FF1515"/>
                </a:solidFill>
                <a:sym typeface="Wingdings" panose="05000000000000000000" pitchFamily="2" charset="2"/>
              </a:rPr>
              <a:t>Require a detailed description of the problem </a:t>
            </a:r>
          </a:p>
          <a:p>
            <a:pPr marL="457200" lvl="1" indent="0">
              <a:buNone/>
            </a:pPr>
            <a:r>
              <a:rPr lang="en-US" sz="2000" dirty="0">
                <a:solidFill>
                  <a:srgbClr val="FF1515"/>
                </a:solidFill>
                <a:sym typeface="Wingdings" panose="05000000000000000000" pitchFamily="2" charset="2"/>
              </a:rPr>
              <a:t>    (</a:t>
            </a:r>
            <a:r>
              <a:rPr lang="en-US" sz="2000" dirty="0" err="1">
                <a:solidFill>
                  <a:srgbClr val="FF1515"/>
                </a:solidFill>
                <a:sym typeface="Wingdings" panose="05000000000000000000" pitchFamily="2" charset="2"/>
              </a:rPr>
              <a:t>eg</a:t>
            </a:r>
            <a:r>
              <a:rPr lang="en-US" sz="2000" dirty="0">
                <a:solidFill>
                  <a:srgbClr val="FF1515"/>
                </a:solidFill>
                <a:sym typeface="Wingdings" panose="05000000000000000000" pitchFamily="2" charset="2"/>
              </a:rPr>
              <a:t> paper size, average number of dots, total folds </a:t>
            </a:r>
            <a:r>
              <a:rPr lang="en-US" sz="2000" dirty="0" err="1">
                <a:solidFill>
                  <a:srgbClr val="FF1515"/>
                </a:solidFill>
                <a:sym typeface="Wingdings" panose="05000000000000000000" pitchFamily="2" charset="2"/>
              </a:rPr>
              <a:t>etc</a:t>
            </a:r>
            <a:r>
              <a:rPr lang="en-US" sz="2000" dirty="0">
                <a:solidFill>
                  <a:srgbClr val="FF1515"/>
                </a:solidFill>
                <a:sym typeface="Wingdings" panose="05000000000000000000" pitchFamily="2" charset="2"/>
              </a:rPr>
              <a:t>)</a:t>
            </a:r>
          </a:p>
          <a:p>
            <a:pPr marL="457200" lvl="1" indent="0">
              <a:buNone/>
            </a:pPr>
            <a:endParaRPr lang="en-US" dirty="0">
              <a:solidFill>
                <a:srgbClr val="FF1515"/>
              </a:solidFill>
              <a:sym typeface="Wingdings" panose="05000000000000000000" pitchFamily="2" charset="2"/>
            </a:endParaRPr>
          </a:p>
          <a:p>
            <a:pPr marL="457200" indent="-457200">
              <a:buFont typeface="+mj-lt"/>
              <a:buAutoNum type="arabicPeriod"/>
            </a:pPr>
            <a:r>
              <a:rPr lang="en-US" sz="2400" dirty="0">
                <a:sym typeface="Wingdings" panose="05000000000000000000" pitchFamily="2" charset="2"/>
              </a:rPr>
              <a:t>Neural Networks: Transform the Feature Space</a:t>
            </a:r>
          </a:p>
          <a:p>
            <a:pPr lvl="1"/>
            <a:r>
              <a:rPr lang="en-US" sz="2000" dirty="0">
                <a:sym typeface="Wingdings" panose="05000000000000000000" pitchFamily="2" charset="2"/>
              </a:rPr>
              <a:t>Multiple affine transformations </a:t>
            </a:r>
          </a:p>
          <a:p>
            <a:pPr lvl="1"/>
            <a:r>
              <a:rPr lang="en-US" sz="2000" dirty="0">
                <a:sym typeface="Wingdings" panose="05000000000000000000" pitchFamily="2" charset="2"/>
              </a:rPr>
              <a:t>Find a meaningful representation of the feature space</a:t>
            </a:r>
          </a:p>
          <a:p>
            <a:pPr lvl="1"/>
            <a:r>
              <a:rPr lang="en-US" sz="2000" dirty="0">
                <a:solidFill>
                  <a:srgbClr val="FF1515"/>
                </a:solidFill>
                <a:sym typeface="Wingdings" panose="05000000000000000000" pitchFamily="2" charset="2"/>
              </a:rPr>
              <a:t>Unfold the paper (given enough data) and count</a:t>
            </a:r>
          </a:p>
          <a:p>
            <a:pPr marL="0" indent="0">
              <a:buNone/>
            </a:pPr>
            <a:endParaRPr lang="en-US" sz="2400" dirty="0">
              <a:sym typeface="Wingdings" panose="05000000000000000000" pitchFamily="2" charset="2"/>
            </a:endParaRPr>
          </a:p>
          <a:p>
            <a:pPr marL="0" indent="0">
              <a:buNone/>
            </a:pPr>
            <a:endParaRPr lang="en-US" sz="2400" dirty="0">
              <a:sym typeface="Wingdings" panose="05000000000000000000" pitchFamily="2" charset="2"/>
            </a:endParaRPr>
          </a:p>
          <a:p>
            <a:pPr marL="0" indent="0">
              <a:buNone/>
            </a:pPr>
            <a:endParaRPr lang="en-US" sz="2400" dirty="0">
              <a:sym typeface="Wingdings" panose="05000000000000000000" pitchFamily="2" charset="2"/>
            </a:endParaRPr>
          </a:p>
          <a:p>
            <a:pPr marL="457200" lvl="1" indent="0">
              <a:buNone/>
            </a:pPr>
            <a:r>
              <a:rPr lang="en-US" sz="2000" dirty="0">
                <a:sym typeface="Wingdings" panose="05000000000000000000" pitchFamily="2" charset="2"/>
              </a:rPr>
              <a:t>											</a:t>
            </a:r>
          </a:p>
          <a:p>
            <a:pPr marL="457200" lvl="1" indent="0">
              <a:buNone/>
            </a:pPr>
            <a:endParaRPr lang="en-US" sz="2000" dirty="0">
              <a:sym typeface="Wingdings" panose="05000000000000000000" pitchFamily="2" charset="2"/>
            </a:endParaRPr>
          </a:p>
          <a:p>
            <a:pPr marL="457200" lvl="1" indent="0">
              <a:buNone/>
            </a:pPr>
            <a:r>
              <a:rPr lang="en-US" sz="2000" dirty="0">
                <a:sym typeface="Wingdings" panose="05000000000000000000" pitchFamily="2" charset="2"/>
              </a:rPr>
              <a:t>		</a:t>
            </a:r>
            <a:endParaRPr lang="en-US" dirty="0">
              <a:sym typeface="Wingdings" panose="05000000000000000000" pitchFamily="2" charset="2"/>
            </a:endParaRPr>
          </a:p>
        </p:txBody>
      </p:sp>
      <p:sp>
        <p:nvSpPr>
          <p:cNvPr id="5" name="TextBox 4">
            <a:extLst>
              <a:ext uri="{FF2B5EF4-FFF2-40B4-BE49-F238E27FC236}">
                <a16:creationId xmlns:a16="http://schemas.microsoft.com/office/drawing/2014/main" id="{B6419337-9245-D8CA-8715-6C6557C1155A}"/>
              </a:ext>
            </a:extLst>
          </p:cNvPr>
          <p:cNvSpPr txBox="1"/>
          <p:nvPr/>
        </p:nvSpPr>
        <p:spPr>
          <a:xfrm>
            <a:off x="1728316" y="5644595"/>
            <a:ext cx="9897627" cy="523220"/>
          </a:xfrm>
          <a:prstGeom prst="rect">
            <a:avLst/>
          </a:prstGeom>
          <a:noFill/>
        </p:spPr>
        <p:txBody>
          <a:bodyPr wrap="square" rtlCol="0">
            <a:spAutoFit/>
          </a:bodyPr>
          <a:lstStyle/>
          <a:p>
            <a:r>
              <a:rPr lang="en-US" sz="2800" dirty="0">
                <a:solidFill>
                  <a:srgbClr val="FF0000"/>
                </a:solidFill>
              </a:rPr>
              <a:t>Main Takeaway: </a:t>
            </a:r>
            <a:r>
              <a:rPr lang="en-US" sz="2800" dirty="0"/>
              <a:t>GBDTs excel when given an accurate feature space</a:t>
            </a:r>
            <a:endParaRPr lang="nl-BE" sz="2800" dirty="0"/>
          </a:p>
        </p:txBody>
      </p:sp>
      <p:pic>
        <p:nvPicPr>
          <p:cNvPr id="3074" name="Picture 2" descr="31,044 Crumpled Paper Ball Images, Stock Photos &amp; Vectors | Shutterstock">
            <a:extLst>
              <a:ext uri="{FF2B5EF4-FFF2-40B4-BE49-F238E27FC236}">
                <a16:creationId xmlns:a16="http://schemas.microsoft.com/office/drawing/2014/main" id="{F41D4BC9-29C1-2D4F-6E9E-1EC1CE66B9F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8910"/>
          <a:stretch/>
        </p:blipFill>
        <p:spPr bwMode="auto">
          <a:xfrm>
            <a:off x="8075285" y="2236320"/>
            <a:ext cx="3647483" cy="238535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16CB9F1-1693-662F-DAAF-9A887E5E3700}"/>
              </a:ext>
            </a:extLst>
          </p:cNvPr>
          <p:cNvSpPr txBox="1"/>
          <p:nvPr/>
        </p:nvSpPr>
        <p:spPr>
          <a:xfrm>
            <a:off x="8075285" y="1589989"/>
            <a:ext cx="3735141" cy="646331"/>
          </a:xfrm>
          <a:prstGeom prst="rect">
            <a:avLst/>
          </a:prstGeom>
          <a:noFill/>
        </p:spPr>
        <p:txBody>
          <a:bodyPr wrap="square" rtlCol="0">
            <a:spAutoFit/>
          </a:bodyPr>
          <a:lstStyle/>
          <a:p>
            <a:r>
              <a:rPr lang="en-US" dirty="0"/>
              <a:t>Imaginary Problem:</a:t>
            </a:r>
          </a:p>
          <a:p>
            <a:r>
              <a:rPr lang="en-US" dirty="0"/>
              <a:t>Count dots inside the folded paper</a:t>
            </a:r>
            <a:endParaRPr lang="nl-BE" dirty="0"/>
          </a:p>
        </p:txBody>
      </p:sp>
      <p:sp>
        <p:nvSpPr>
          <p:cNvPr id="4" name="TextBox 3">
            <a:extLst>
              <a:ext uri="{FF2B5EF4-FFF2-40B4-BE49-F238E27FC236}">
                <a16:creationId xmlns:a16="http://schemas.microsoft.com/office/drawing/2014/main" id="{47DE2E9A-D5F1-EBA2-4A76-1FA7757DC984}"/>
              </a:ext>
            </a:extLst>
          </p:cNvPr>
          <p:cNvSpPr txBox="1"/>
          <p:nvPr/>
        </p:nvSpPr>
        <p:spPr>
          <a:xfrm>
            <a:off x="381574" y="6390752"/>
            <a:ext cx="10515600" cy="276999"/>
          </a:xfrm>
          <a:prstGeom prst="rect">
            <a:avLst/>
          </a:prstGeom>
          <a:noFill/>
        </p:spPr>
        <p:txBody>
          <a:bodyPr wrap="square" rtlCol="0">
            <a:spAutoFit/>
          </a:bodyPr>
          <a:lstStyle/>
          <a:p>
            <a:r>
              <a:rPr lang="en-US" sz="1200" dirty="0"/>
              <a:t>Original Example: </a:t>
            </a:r>
            <a:r>
              <a:rPr lang="en-US" sz="1200" b="0" i="0" dirty="0">
                <a:solidFill>
                  <a:srgbClr val="222222"/>
                </a:solidFill>
                <a:effectLst/>
                <a:latin typeface="Arial" panose="020B0604020202020204" pitchFamily="34" charset="0"/>
              </a:rPr>
              <a:t>Chollet, Francois. </a:t>
            </a:r>
            <a:r>
              <a:rPr lang="en-US" sz="1200" b="0" i="1" dirty="0">
                <a:solidFill>
                  <a:srgbClr val="222222"/>
                </a:solidFill>
                <a:effectLst/>
                <a:latin typeface="Arial" panose="020B0604020202020204" pitchFamily="34" charset="0"/>
              </a:rPr>
              <a:t>Deep learning with Python</a:t>
            </a:r>
            <a:r>
              <a:rPr lang="en-US" sz="1200" b="0" i="0" dirty="0">
                <a:solidFill>
                  <a:srgbClr val="222222"/>
                </a:solidFill>
                <a:effectLst/>
                <a:latin typeface="Arial" panose="020B0604020202020204" pitchFamily="34" charset="0"/>
              </a:rPr>
              <a:t>. Simon and Schuster, 2021.</a:t>
            </a:r>
            <a:endParaRPr lang="nl-BE" sz="1200" dirty="0"/>
          </a:p>
        </p:txBody>
      </p:sp>
    </p:spTree>
    <p:extLst>
      <p:ext uri="{BB962C8B-B14F-4D97-AF65-F5344CB8AC3E}">
        <p14:creationId xmlns:p14="http://schemas.microsoft.com/office/powerpoint/2010/main" val="3099779201"/>
      </p:ext>
    </p:extLst>
  </p:cSld>
  <p:clrMapOvr>
    <a:masterClrMapping/>
  </p:clrMapOvr>
  <p:extLst>
    <p:ext uri="{6950BFC3-D8DA-4A85-94F7-54DA5524770B}">
      <p188:commentRel xmlns:p188="http://schemas.microsoft.com/office/powerpoint/2018/8/main" r:id="rId2"/>
    </p:ext>
  </p:extLs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30D6B-4BCA-7BDB-D4CA-F679AEBBE726}"/>
              </a:ext>
            </a:extLst>
          </p:cNvPr>
          <p:cNvSpPr>
            <a:spLocks noGrp="1"/>
          </p:cNvSpPr>
          <p:nvPr>
            <p:ph type="title"/>
          </p:nvPr>
        </p:nvSpPr>
        <p:spPr/>
        <p:txBody>
          <a:bodyPr>
            <a:noAutofit/>
          </a:bodyPr>
          <a:lstStyle/>
          <a:p>
            <a:r>
              <a:rPr lang="en-US" sz="3600" dirty="0"/>
              <a:t>How to Make GBDTs Work: </a:t>
            </a:r>
            <a:br>
              <a:rPr lang="en-US" sz="3600" dirty="0"/>
            </a:br>
            <a:r>
              <a:rPr lang="en-US" sz="3600" dirty="0"/>
              <a:t>The Importance of Feature Engineering</a:t>
            </a:r>
            <a:endParaRPr lang="nl-BE" sz="3600" dirty="0"/>
          </a:p>
        </p:txBody>
      </p:sp>
      <p:sp>
        <p:nvSpPr>
          <p:cNvPr id="7" name="Content Placeholder 2">
            <a:extLst>
              <a:ext uri="{FF2B5EF4-FFF2-40B4-BE49-F238E27FC236}">
                <a16:creationId xmlns:a16="http://schemas.microsoft.com/office/drawing/2014/main" id="{3DA45CC4-B2D2-8C34-B3A0-2198247962C7}"/>
              </a:ext>
            </a:extLst>
          </p:cNvPr>
          <p:cNvSpPr>
            <a:spLocks noGrp="1"/>
          </p:cNvSpPr>
          <p:nvPr>
            <p:ph sz="half" idx="1"/>
          </p:nvPr>
        </p:nvSpPr>
        <p:spPr>
          <a:xfrm>
            <a:off x="0" y="1642613"/>
            <a:ext cx="10671041" cy="4830814"/>
          </a:xfrm>
        </p:spPr>
        <p:txBody>
          <a:bodyPr/>
          <a:lstStyle/>
          <a:p>
            <a:pPr marL="0" indent="0">
              <a:buNone/>
            </a:pPr>
            <a:r>
              <a:rPr lang="en-US" sz="2000" b="1" dirty="0">
                <a:solidFill>
                  <a:srgbClr val="FF0000"/>
                </a:solidFill>
              </a:rPr>
              <a:t>Feature Selection &amp; Engineering is the most crucial step when forecasting with GBDTs</a:t>
            </a:r>
          </a:p>
          <a:p>
            <a:pPr marL="0" indent="0">
              <a:buNone/>
            </a:pPr>
            <a:endParaRPr lang="en-US" sz="2000" dirty="0"/>
          </a:p>
          <a:p>
            <a:pPr marL="0" indent="0">
              <a:buNone/>
            </a:pPr>
            <a:endParaRPr lang="en-US" sz="2000" dirty="0"/>
          </a:p>
        </p:txBody>
      </p:sp>
    </p:spTree>
    <p:extLst>
      <p:ext uri="{BB962C8B-B14F-4D97-AF65-F5344CB8AC3E}">
        <p14:creationId xmlns:p14="http://schemas.microsoft.com/office/powerpoint/2010/main" val="2910209026"/>
      </p:ext>
    </p:extLst>
  </p:cSld>
  <p:clrMapOvr>
    <a:masterClrMapping/>
  </p:clrMapOvr>
  <p:extLst>
    <p:ext uri="{6950BFC3-D8DA-4A85-94F7-54DA5524770B}">
      <p188:commentRel xmlns:p188="http://schemas.microsoft.com/office/powerpoint/2018/8/main" r:id="rId2"/>
    </p:ext>
  </p:extLs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6" name="Picture 6" descr="Δεν υπάρχει διαθέσιμη περιγραφή.">
            <a:extLst>
              <a:ext uri="{FF2B5EF4-FFF2-40B4-BE49-F238E27FC236}">
                <a16:creationId xmlns:a16="http://schemas.microsoft.com/office/drawing/2014/main" id="{7F2D60A9-03B5-E4EF-3D71-69D450D17D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1680" y="2412593"/>
            <a:ext cx="4409383" cy="235660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AE30D6B-4BCA-7BDB-D4CA-F679AEBBE726}"/>
              </a:ext>
            </a:extLst>
          </p:cNvPr>
          <p:cNvSpPr>
            <a:spLocks noGrp="1"/>
          </p:cNvSpPr>
          <p:nvPr>
            <p:ph type="title"/>
          </p:nvPr>
        </p:nvSpPr>
        <p:spPr/>
        <p:txBody>
          <a:bodyPr>
            <a:noAutofit/>
          </a:bodyPr>
          <a:lstStyle/>
          <a:p>
            <a:r>
              <a:rPr lang="en-US" sz="3600" dirty="0"/>
              <a:t>How to Make GBDTs Work: </a:t>
            </a:r>
            <a:br>
              <a:rPr lang="en-US" sz="3600" dirty="0"/>
            </a:br>
            <a:r>
              <a:rPr lang="en-US" sz="3600" dirty="0"/>
              <a:t>The Importance of Feature Engineering</a:t>
            </a:r>
            <a:endParaRPr lang="nl-BE" sz="3600" dirty="0"/>
          </a:p>
        </p:txBody>
      </p:sp>
      <p:sp>
        <p:nvSpPr>
          <p:cNvPr id="7" name="Content Placeholder 2">
            <a:extLst>
              <a:ext uri="{FF2B5EF4-FFF2-40B4-BE49-F238E27FC236}">
                <a16:creationId xmlns:a16="http://schemas.microsoft.com/office/drawing/2014/main" id="{3DA45CC4-B2D2-8C34-B3A0-2198247962C7}"/>
              </a:ext>
            </a:extLst>
          </p:cNvPr>
          <p:cNvSpPr>
            <a:spLocks noGrp="1"/>
          </p:cNvSpPr>
          <p:nvPr>
            <p:ph sz="half" idx="1"/>
          </p:nvPr>
        </p:nvSpPr>
        <p:spPr>
          <a:xfrm>
            <a:off x="0" y="1642613"/>
            <a:ext cx="10671041" cy="4830814"/>
          </a:xfrm>
        </p:spPr>
        <p:txBody>
          <a:bodyPr/>
          <a:lstStyle/>
          <a:p>
            <a:pPr marL="0" indent="0">
              <a:buNone/>
            </a:pPr>
            <a:r>
              <a:rPr lang="en-US" sz="2000" b="1" dirty="0">
                <a:solidFill>
                  <a:srgbClr val="FF0000"/>
                </a:solidFill>
              </a:rPr>
              <a:t>Feature Selection &amp; Engineering is the most crucial step when forecasting with GBDTs</a:t>
            </a:r>
          </a:p>
          <a:p>
            <a:pPr marL="0" indent="0">
              <a:buNone/>
            </a:pPr>
            <a:endParaRPr lang="en-US" sz="2000" dirty="0"/>
          </a:p>
          <a:p>
            <a:pPr marL="0" indent="0">
              <a:buNone/>
            </a:pPr>
            <a:r>
              <a:rPr lang="en-US" sz="2000" dirty="0"/>
              <a:t>Provide A Detailed Description.</a:t>
            </a:r>
          </a:p>
          <a:p>
            <a:pPr marL="0" indent="0">
              <a:buNone/>
            </a:pPr>
            <a:endParaRPr lang="en-US" sz="2000" dirty="0"/>
          </a:p>
        </p:txBody>
      </p:sp>
    </p:spTree>
    <p:extLst>
      <p:ext uri="{BB962C8B-B14F-4D97-AF65-F5344CB8AC3E}">
        <p14:creationId xmlns:p14="http://schemas.microsoft.com/office/powerpoint/2010/main" val="2197480519"/>
      </p:ext>
    </p:extLst>
  </p:cSld>
  <p:clrMapOvr>
    <a:masterClrMapping/>
  </p:clrMapOvr>
  <p:extLst>
    <p:ext uri="{6950BFC3-D8DA-4A85-94F7-54DA5524770B}">
      <p188:commentRel xmlns:p188="http://schemas.microsoft.com/office/powerpoint/2018/8/main" r:id="rId2"/>
    </p:ext>
  </p:extLs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6" name="Picture 6" descr="Δεν υπάρχει διαθέσιμη περιγραφή.">
            <a:extLst>
              <a:ext uri="{FF2B5EF4-FFF2-40B4-BE49-F238E27FC236}">
                <a16:creationId xmlns:a16="http://schemas.microsoft.com/office/drawing/2014/main" id="{7F2D60A9-03B5-E4EF-3D71-69D450D17D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1680" y="2412593"/>
            <a:ext cx="4409383" cy="235660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AE30D6B-4BCA-7BDB-D4CA-F679AEBBE726}"/>
              </a:ext>
            </a:extLst>
          </p:cNvPr>
          <p:cNvSpPr>
            <a:spLocks noGrp="1"/>
          </p:cNvSpPr>
          <p:nvPr>
            <p:ph type="title"/>
          </p:nvPr>
        </p:nvSpPr>
        <p:spPr/>
        <p:txBody>
          <a:bodyPr>
            <a:noAutofit/>
          </a:bodyPr>
          <a:lstStyle/>
          <a:p>
            <a:r>
              <a:rPr lang="en-US" sz="3600" dirty="0"/>
              <a:t>How to Make GBDTs Work: </a:t>
            </a:r>
            <a:br>
              <a:rPr lang="en-US" sz="3600" dirty="0"/>
            </a:br>
            <a:r>
              <a:rPr lang="en-US" sz="3600" dirty="0"/>
              <a:t>The Importance of Feature Engineering</a:t>
            </a:r>
            <a:endParaRPr lang="nl-BE" sz="3600" dirty="0"/>
          </a:p>
        </p:txBody>
      </p:sp>
      <p:sp>
        <p:nvSpPr>
          <p:cNvPr id="5" name="Rectangle 4">
            <a:extLst>
              <a:ext uri="{FF2B5EF4-FFF2-40B4-BE49-F238E27FC236}">
                <a16:creationId xmlns:a16="http://schemas.microsoft.com/office/drawing/2014/main" id="{F0138EB8-CB71-BE77-6900-E580C7783118}"/>
              </a:ext>
            </a:extLst>
          </p:cNvPr>
          <p:cNvSpPr/>
          <p:nvPr/>
        </p:nvSpPr>
        <p:spPr>
          <a:xfrm>
            <a:off x="6283067" y="3235039"/>
            <a:ext cx="938572" cy="1259840"/>
          </a:xfrm>
          <a:prstGeom prst="rect">
            <a:avLst/>
          </a:prstGeom>
          <a:solidFill>
            <a:schemeClr val="bg2">
              <a:lumMod val="50000"/>
              <a:alpha val="51000"/>
            </a:schemeClr>
          </a:solidFill>
          <a:ln w="158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6" name="Rectangle 5">
            <a:extLst>
              <a:ext uri="{FF2B5EF4-FFF2-40B4-BE49-F238E27FC236}">
                <a16:creationId xmlns:a16="http://schemas.microsoft.com/office/drawing/2014/main" id="{26DEC46D-2060-988D-831B-7226ED610F8E}"/>
              </a:ext>
            </a:extLst>
          </p:cNvPr>
          <p:cNvSpPr/>
          <p:nvPr/>
        </p:nvSpPr>
        <p:spPr>
          <a:xfrm>
            <a:off x="7221639" y="3235039"/>
            <a:ext cx="144820" cy="1259840"/>
          </a:xfrm>
          <a:prstGeom prst="rect">
            <a:avLst/>
          </a:prstGeom>
          <a:solidFill>
            <a:srgbClr val="FF0000">
              <a:alpha val="32000"/>
            </a:srgbClr>
          </a:solidFill>
          <a:ln w="158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Content Placeholder 2">
            <a:extLst>
              <a:ext uri="{FF2B5EF4-FFF2-40B4-BE49-F238E27FC236}">
                <a16:creationId xmlns:a16="http://schemas.microsoft.com/office/drawing/2014/main" id="{E8EC8BA2-FA6E-B3AE-7207-83197E2E6D09}"/>
              </a:ext>
            </a:extLst>
          </p:cNvPr>
          <p:cNvSpPr>
            <a:spLocks noGrp="1"/>
          </p:cNvSpPr>
          <p:nvPr>
            <p:ph sz="half" idx="1"/>
          </p:nvPr>
        </p:nvSpPr>
        <p:spPr>
          <a:xfrm>
            <a:off x="0" y="1642613"/>
            <a:ext cx="10671041" cy="4830814"/>
          </a:xfrm>
        </p:spPr>
        <p:txBody>
          <a:bodyPr/>
          <a:lstStyle/>
          <a:p>
            <a:pPr marL="0" indent="0">
              <a:buNone/>
            </a:pPr>
            <a:r>
              <a:rPr lang="en-US" sz="2000" b="1" dirty="0">
                <a:solidFill>
                  <a:srgbClr val="FF0000"/>
                </a:solidFill>
              </a:rPr>
              <a:t>Feature Selection &amp; Engineering is the most crucial step when forecasting with GBDTs</a:t>
            </a:r>
          </a:p>
          <a:p>
            <a:pPr marL="0" indent="0">
              <a:buNone/>
            </a:pPr>
            <a:endParaRPr lang="en-US" sz="2000" dirty="0"/>
          </a:p>
          <a:p>
            <a:pPr marL="0" indent="0">
              <a:buNone/>
            </a:pPr>
            <a:r>
              <a:rPr lang="en-US" sz="2000" dirty="0"/>
              <a:t>Provide A Detailed Description.</a:t>
            </a:r>
          </a:p>
          <a:p>
            <a:pPr marL="457200" indent="-457200">
              <a:buAutoNum type="arabicParenR"/>
            </a:pPr>
            <a:r>
              <a:rPr lang="en-US" sz="2000" dirty="0"/>
              <a:t>Recent History </a:t>
            </a:r>
          </a:p>
          <a:p>
            <a:pPr marL="0" indent="0">
              <a:buNone/>
            </a:pPr>
            <a:endParaRPr lang="en-US" sz="2000" dirty="0"/>
          </a:p>
          <a:p>
            <a:pPr marL="0" indent="0">
              <a:buNone/>
            </a:pPr>
            <a:endParaRPr lang="en-US" sz="2000" dirty="0"/>
          </a:p>
        </p:txBody>
      </p:sp>
    </p:spTree>
    <p:extLst>
      <p:ext uri="{BB962C8B-B14F-4D97-AF65-F5344CB8AC3E}">
        <p14:creationId xmlns:p14="http://schemas.microsoft.com/office/powerpoint/2010/main" val="496637674"/>
      </p:ext>
    </p:extLst>
  </p:cSld>
  <p:clrMapOvr>
    <a:masterClrMapping/>
  </p:clrMapOvr>
  <p:extLst>
    <p:ext uri="{6950BFC3-D8DA-4A85-94F7-54DA5524770B}">
      <p188:commentRel xmlns:p188="http://schemas.microsoft.com/office/powerpoint/2018/8/main" r:id="rId2"/>
    </p:ext>
  </p:extLs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6" name="Picture 6" descr="Δεν υπάρχει διαθέσιμη περιγραφή.">
            <a:extLst>
              <a:ext uri="{FF2B5EF4-FFF2-40B4-BE49-F238E27FC236}">
                <a16:creationId xmlns:a16="http://schemas.microsoft.com/office/drawing/2014/main" id="{7F2D60A9-03B5-E4EF-3D71-69D450D17D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1680" y="2412593"/>
            <a:ext cx="4409383" cy="235660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AE30D6B-4BCA-7BDB-D4CA-F679AEBBE726}"/>
              </a:ext>
            </a:extLst>
          </p:cNvPr>
          <p:cNvSpPr>
            <a:spLocks noGrp="1"/>
          </p:cNvSpPr>
          <p:nvPr>
            <p:ph type="title"/>
          </p:nvPr>
        </p:nvSpPr>
        <p:spPr/>
        <p:txBody>
          <a:bodyPr>
            <a:noAutofit/>
          </a:bodyPr>
          <a:lstStyle/>
          <a:p>
            <a:r>
              <a:rPr lang="en-US" sz="3600" dirty="0"/>
              <a:t>How to Make GBDTs Work: </a:t>
            </a:r>
            <a:br>
              <a:rPr lang="en-US" sz="3600" dirty="0"/>
            </a:br>
            <a:r>
              <a:rPr lang="en-US" sz="3600" dirty="0"/>
              <a:t>The Importance of Feature Engineering</a:t>
            </a:r>
            <a:endParaRPr lang="nl-BE" sz="3600" dirty="0"/>
          </a:p>
        </p:txBody>
      </p:sp>
      <p:sp>
        <p:nvSpPr>
          <p:cNvPr id="3" name="Content Placeholder 2">
            <a:extLst>
              <a:ext uri="{FF2B5EF4-FFF2-40B4-BE49-F238E27FC236}">
                <a16:creationId xmlns:a16="http://schemas.microsoft.com/office/drawing/2014/main" id="{D41C67A3-DE87-9BBD-9B83-382F3977F615}"/>
              </a:ext>
            </a:extLst>
          </p:cNvPr>
          <p:cNvSpPr>
            <a:spLocks noGrp="1"/>
          </p:cNvSpPr>
          <p:nvPr>
            <p:ph sz="half" idx="1"/>
          </p:nvPr>
        </p:nvSpPr>
        <p:spPr>
          <a:xfrm>
            <a:off x="0" y="1642613"/>
            <a:ext cx="10671041" cy="4830814"/>
          </a:xfrm>
        </p:spPr>
        <p:txBody>
          <a:bodyPr/>
          <a:lstStyle/>
          <a:p>
            <a:pPr marL="0" indent="0">
              <a:buNone/>
            </a:pPr>
            <a:r>
              <a:rPr lang="en-US" sz="2000" b="1" dirty="0">
                <a:solidFill>
                  <a:srgbClr val="FF0000"/>
                </a:solidFill>
              </a:rPr>
              <a:t>Feature Selection &amp; Engineering is the most crucial step when forecasting with GBDTs</a:t>
            </a:r>
          </a:p>
          <a:p>
            <a:pPr marL="0" indent="0">
              <a:buNone/>
            </a:pPr>
            <a:endParaRPr lang="en-US" sz="2000" dirty="0"/>
          </a:p>
          <a:p>
            <a:pPr marL="0" indent="0">
              <a:buNone/>
            </a:pPr>
            <a:r>
              <a:rPr lang="en-US" sz="2000" dirty="0"/>
              <a:t>Provide A Detailed Description.</a:t>
            </a:r>
          </a:p>
          <a:p>
            <a:pPr marL="457200" indent="-457200">
              <a:buAutoNum type="arabicParenR"/>
            </a:pPr>
            <a:r>
              <a:rPr lang="en-US" sz="2000" dirty="0"/>
              <a:t>Recent History </a:t>
            </a:r>
          </a:p>
          <a:p>
            <a:pPr marL="457200" indent="-457200">
              <a:buAutoNum type="arabicParenR"/>
            </a:pPr>
            <a:r>
              <a:rPr lang="en-US" sz="2000" dirty="0"/>
              <a:t>Trend </a:t>
            </a:r>
          </a:p>
          <a:p>
            <a:pPr marL="0" indent="0">
              <a:buNone/>
            </a:pPr>
            <a:endParaRPr lang="en-US" sz="2000" dirty="0"/>
          </a:p>
          <a:p>
            <a:pPr marL="0" indent="0">
              <a:buNone/>
            </a:pPr>
            <a:endParaRPr lang="en-US" sz="2000" dirty="0"/>
          </a:p>
        </p:txBody>
      </p:sp>
      <p:pic>
        <p:nvPicPr>
          <p:cNvPr id="5124" name="Picture 4" descr="Δεν υπάρχει διαθέσιμη περιγραφή.">
            <a:extLst>
              <a:ext uri="{FF2B5EF4-FFF2-40B4-BE49-F238E27FC236}">
                <a16:creationId xmlns:a16="http://schemas.microsoft.com/office/drawing/2014/main" id="{54ED1D7A-1EAA-3CFD-4EDF-CA688737D1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81680" y="2412593"/>
            <a:ext cx="4409383" cy="235660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F0138EB8-CB71-BE77-6900-E580C7783118}"/>
              </a:ext>
            </a:extLst>
          </p:cNvPr>
          <p:cNvSpPr/>
          <p:nvPr/>
        </p:nvSpPr>
        <p:spPr>
          <a:xfrm>
            <a:off x="6283067" y="3235039"/>
            <a:ext cx="938572" cy="1259840"/>
          </a:xfrm>
          <a:prstGeom prst="rect">
            <a:avLst/>
          </a:prstGeom>
          <a:solidFill>
            <a:schemeClr val="bg2">
              <a:lumMod val="50000"/>
              <a:alpha val="51000"/>
            </a:schemeClr>
          </a:solidFill>
          <a:ln w="158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6" name="Rectangle 5">
            <a:extLst>
              <a:ext uri="{FF2B5EF4-FFF2-40B4-BE49-F238E27FC236}">
                <a16:creationId xmlns:a16="http://schemas.microsoft.com/office/drawing/2014/main" id="{26DEC46D-2060-988D-831B-7226ED610F8E}"/>
              </a:ext>
            </a:extLst>
          </p:cNvPr>
          <p:cNvSpPr/>
          <p:nvPr/>
        </p:nvSpPr>
        <p:spPr>
          <a:xfrm>
            <a:off x="7221639" y="3235039"/>
            <a:ext cx="144820" cy="1259840"/>
          </a:xfrm>
          <a:prstGeom prst="rect">
            <a:avLst/>
          </a:prstGeom>
          <a:solidFill>
            <a:srgbClr val="FF0000">
              <a:alpha val="32000"/>
            </a:srgbClr>
          </a:solidFill>
          <a:ln w="158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725059788"/>
      </p:ext>
    </p:extLst>
  </p:cSld>
  <p:clrMapOvr>
    <a:masterClrMapping/>
  </p:clrMapOvr>
  <p:extLst>
    <p:ext uri="{6950BFC3-D8DA-4A85-94F7-54DA5524770B}">
      <p188:commentRel xmlns:p188="http://schemas.microsoft.com/office/powerpoint/2018/8/main" r:id="rId2"/>
    </p:ext>
  </p:extLs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6" name="Picture 6" descr="Δεν υπάρχει διαθέσιμη περιγραφή.">
            <a:extLst>
              <a:ext uri="{FF2B5EF4-FFF2-40B4-BE49-F238E27FC236}">
                <a16:creationId xmlns:a16="http://schemas.microsoft.com/office/drawing/2014/main" id="{7F2D60A9-03B5-E4EF-3D71-69D450D17D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1680" y="2412593"/>
            <a:ext cx="4409383" cy="235660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AE30D6B-4BCA-7BDB-D4CA-F679AEBBE726}"/>
              </a:ext>
            </a:extLst>
          </p:cNvPr>
          <p:cNvSpPr>
            <a:spLocks noGrp="1"/>
          </p:cNvSpPr>
          <p:nvPr>
            <p:ph type="title"/>
          </p:nvPr>
        </p:nvSpPr>
        <p:spPr/>
        <p:txBody>
          <a:bodyPr>
            <a:noAutofit/>
          </a:bodyPr>
          <a:lstStyle/>
          <a:p>
            <a:r>
              <a:rPr lang="en-US" sz="3600" dirty="0"/>
              <a:t>How to Make GBDTs Work: </a:t>
            </a:r>
            <a:br>
              <a:rPr lang="en-US" sz="3600" dirty="0"/>
            </a:br>
            <a:r>
              <a:rPr lang="en-US" sz="3600" dirty="0"/>
              <a:t>The Importance of Feature Engineering</a:t>
            </a:r>
            <a:endParaRPr lang="nl-BE" sz="3600" dirty="0"/>
          </a:p>
        </p:txBody>
      </p:sp>
      <p:pic>
        <p:nvPicPr>
          <p:cNvPr id="5124" name="Picture 4" descr="Δεν υπάρχει διαθέσιμη περιγραφή.">
            <a:extLst>
              <a:ext uri="{FF2B5EF4-FFF2-40B4-BE49-F238E27FC236}">
                <a16:creationId xmlns:a16="http://schemas.microsoft.com/office/drawing/2014/main" id="{54ED1D7A-1EAA-3CFD-4EDF-CA688737D1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81680" y="2412593"/>
            <a:ext cx="4409383" cy="235660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F0138EB8-CB71-BE77-6900-E580C7783118}"/>
              </a:ext>
            </a:extLst>
          </p:cNvPr>
          <p:cNvSpPr/>
          <p:nvPr/>
        </p:nvSpPr>
        <p:spPr>
          <a:xfrm>
            <a:off x="6283067" y="3235039"/>
            <a:ext cx="938572" cy="1259840"/>
          </a:xfrm>
          <a:prstGeom prst="rect">
            <a:avLst/>
          </a:prstGeom>
          <a:solidFill>
            <a:schemeClr val="bg2">
              <a:lumMod val="50000"/>
              <a:alpha val="51000"/>
            </a:schemeClr>
          </a:solidFill>
          <a:ln w="158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6" name="Rectangle 5">
            <a:extLst>
              <a:ext uri="{FF2B5EF4-FFF2-40B4-BE49-F238E27FC236}">
                <a16:creationId xmlns:a16="http://schemas.microsoft.com/office/drawing/2014/main" id="{26DEC46D-2060-988D-831B-7226ED610F8E}"/>
              </a:ext>
            </a:extLst>
          </p:cNvPr>
          <p:cNvSpPr/>
          <p:nvPr/>
        </p:nvSpPr>
        <p:spPr>
          <a:xfrm>
            <a:off x="7221639" y="3235039"/>
            <a:ext cx="144820" cy="1259840"/>
          </a:xfrm>
          <a:prstGeom prst="rect">
            <a:avLst/>
          </a:prstGeom>
          <a:solidFill>
            <a:srgbClr val="FF0000">
              <a:alpha val="32000"/>
            </a:srgbClr>
          </a:solidFill>
          <a:ln w="158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6146" name="Picture 2" descr="Δεν υπάρχει διαθέσιμη περιγραφή.">
            <a:extLst>
              <a:ext uri="{FF2B5EF4-FFF2-40B4-BE49-F238E27FC236}">
                <a16:creationId xmlns:a16="http://schemas.microsoft.com/office/drawing/2014/main" id="{3D189671-6FF7-C993-B8AB-80F166FDEEF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91063" y="2222883"/>
            <a:ext cx="4416618" cy="2546315"/>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2">
            <a:extLst>
              <a:ext uri="{FF2B5EF4-FFF2-40B4-BE49-F238E27FC236}">
                <a16:creationId xmlns:a16="http://schemas.microsoft.com/office/drawing/2014/main" id="{E659419C-4605-C5A8-BB54-04796D583368}"/>
              </a:ext>
            </a:extLst>
          </p:cNvPr>
          <p:cNvSpPr>
            <a:spLocks noGrp="1"/>
          </p:cNvSpPr>
          <p:nvPr>
            <p:ph sz="half" idx="1"/>
          </p:nvPr>
        </p:nvSpPr>
        <p:spPr>
          <a:xfrm>
            <a:off x="0" y="1642613"/>
            <a:ext cx="10671041" cy="4830814"/>
          </a:xfrm>
        </p:spPr>
        <p:txBody>
          <a:bodyPr/>
          <a:lstStyle/>
          <a:p>
            <a:pPr marL="0" indent="0">
              <a:buNone/>
            </a:pPr>
            <a:r>
              <a:rPr lang="en-US" sz="2000" b="1" dirty="0">
                <a:solidFill>
                  <a:srgbClr val="FF0000"/>
                </a:solidFill>
              </a:rPr>
              <a:t>Feature Selection &amp; Engineering is the most crucial step when forecasting with GBDTs</a:t>
            </a:r>
          </a:p>
          <a:p>
            <a:pPr marL="0" indent="0">
              <a:buNone/>
            </a:pPr>
            <a:endParaRPr lang="en-US" sz="2000" dirty="0"/>
          </a:p>
          <a:p>
            <a:pPr marL="0" indent="0">
              <a:buNone/>
            </a:pPr>
            <a:r>
              <a:rPr lang="en-US" sz="2000" dirty="0"/>
              <a:t>Provide A Detailed Description.</a:t>
            </a:r>
          </a:p>
          <a:p>
            <a:pPr marL="457200" indent="-457200">
              <a:buAutoNum type="arabicParenR"/>
            </a:pPr>
            <a:r>
              <a:rPr lang="en-US" sz="2000" dirty="0"/>
              <a:t>Recent History </a:t>
            </a:r>
          </a:p>
          <a:p>
            <a:pPr marL="457200" indent="-457200">
              <a:buAutoNum type="arabicParenR"/>
            </a:pPr>
            <a:r>
              <a:rPr lang="en-US" sz="2000" dirty="0"/>
              <a:t>Trend </a:t>
            </a:r>
          </a:p>
          <a:p>
            <a:pPr marL="457200" indent="-457200">
              <a:buAutoNum type="arabicParenR"/>
            </a:pPr>
            <a:r>
              <a:rPr lang="en-US" sz="2000" dirty="0"/>
              <a:t>Seasonality </a:t>
            </a:r>
          </a:p>
          <a:p>
            <a:pPr marL="457200" indent="-457200">
              <a:buAutoNum type="arabicParenR"/>
            </a:pPr>
            <a:endParaRPr lang="en-US" sz="2000" dirty="0"/>
          </a:p>
          <a:p>
            <a:pPr marL="0" indent="0">
              <a:buNone/>
            </a:pPr>
            <a:endParaRPr lang="en-US" sz="2000" dirty="0"/>
          </a:p>
        </p:txBody>
      </p:sp>
    </p:spTree>
    <p:extLst>
      <p:ext uri="{BB962C8B-B14F-4D97-AF65-F5344CB8AC3E}">
        <p14:creationId xmlns:p14="http://schemas.microsoft.com/office/powerpoint/2010/main" val="2782190553"/>
      </p:ext>
    </p:extLst>
  </p:cSld>
  <p:clrMapOvr>
    <a:masterClrMapping/>
  </p:clrMapOvr>
  <p:extLst>
    <p:ext uri="{6950BFC3-D8DA-4A85-94F7-54DA5524770B}">
      <p188:commentRel xmlns:p188="http://schemas.microsoft.com/office/powerpoint/2018/8/main" r:id="rId2"/>
    </p:ext>
  </p:extLs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6" name="Picture 6" descr="Δεν υπάρχει διαθέσιμη περιγραφή.">
            <a:extLst>
              <a:ext uri="{FF2B5EF4-FFF2-40B4-BE49-F238E27FC236}">
                <a16:creationId xmlns:a16="http://schemas.microsoft.com/office/drawing/2014/main" id="{7F2D60A9-03B5-E4EF-3D71-69D450D17D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81680" y="2412593"/>
            <a:ext cx="4409383" cy="235660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5AE30D6B-4BCA-7BDB-D4CA-F679AEBBE726}"/>
              </a:ext>
            </a:extLst>
          </p:cNvPr>
          <p:cNvSpPr>
            <a:spLocks noGrp="1"/>
          </p:cNvSpPr>
          <p:nvPr>
            <p:ph type="title"/>
          </p:nvPr>
        </p:nvSpPr>
        <p:spPr/>
        <p:txBody>
          <a:bodyPr>
            <a:noAutofit/>
          </a:bodyPr>
          <a:lstStyle/>
          <a:p>
            <a:r>
              <a:rPr lang="en-US" sz="3600" dirty="0"/>
              <a:t>How to Make GBDTs Work: </a:t>
            </a:r>
            <a:br>
              <a:rPr lang="en-US" sz="3600" dirty="0"/>
            </a:br>
            <a:r>
              <a:rPr lang="en-US" sz="3600" dirty="0"/>
              <a:t>The Importance of Feature Engineering</a:t>
            </a:r>
            <a:endParaRPr lang="nl-BE" sz="3600" dirty="0"/>
          </a:p>
        </p:txBody>
      </p:sp>
      <p:pic>
        <p:nvPicPr>
          <p:cNvPr id="5124" name="Picture 4" descr="Δεν υπάρχει διαθέσιμη περιγραφή.">
            <a:extLst>
              <a:ext uri="{FF2B5EF4-FFF2-40B4-BE49-F238E27FC236}">
                <a16:creationId xmlns:a16="http://schemas.microsoft.com/office/drawing/2014/main" id="{54ED1D7A-1EAA-3CFD-4EDF-CA688737D1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81680" y="2412593"/>
            <a:ext cx="4409383" cy="235660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F0138EB8-CB71-BE77-6900-E580C7783118}"/>
              </a:ext>
            </a:extLst>
          </p:cNvPr>
          <p:cNvSpPr/>
          <p:nvPr/>
        </p:nvSpPr>
        <p:spPr>
          <a:xfrm>
            <a:off x="6283067" y="3235039"/>
            <a:ext cx="938572" cy="1259840"/>
          </a:xfrm>
          <a:prstGeom prst="rect">
            <a:avLst/>
          </a:prstGeom>
          <a:solidFill>
            <a:schemeClr val="bg2">
              <a:lumMod val="50000"/>
              <a:alpha val="51000"/>
            </a:schemeClr>
          </a:solidFill>
          <a:ln w="158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6" name="Rectangle 5">
            <a:extLst>
              <a:ext uri="{FF2B5EF4-FFF2-40B4-BE49-F238E27FC236}">
                <a16:creationId xmlns:a16="http://schemas.microsoft.com/office/drawing/2014/main" id="{26DEC46D-2060-988D-831B-7226ED610F8E}"/>
              </a:ext>
            </a:extLst>
          </p:cNvPr>
          <p:cNvSpPr/>
          <p:nvPr/>
        </p:nvSpPr>
        <p:spPr>
          <a:xfrm>
            <a:off x="7221639" y="3235039"/>
            <a:ext cx="144820" cy="1259840"/>
          </a:xfrm>
          <a:prstGeom prst="rect">
            <a:avLst/>
          </a:prstGeom>
          <a:solidFill>
            <a:srgbClr val="FF0000">
              <a:alpha val="32000"/>
            </a:srgbClr>
          </a:solidFill>
          <a:ln w="158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6148" name="Picture 4" descr="Δεν υπάρχει διαθέσιμη περιγραφή.">
            <a:extLst>
              <a:ext uri="{FF2B5EF4-FFF2-40B4-BE49-F238E27FC236}">
                <a16:creationId xmlns:a16="http://schemas.microsoft.com/office/drawing/2014/main" id="{9C7174A9-7B25-8613-75CE-54DC80ED5C8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93660" y="4857899"/>
            <a:ext cx="4087563" cy="185302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Δεν υπάρχει διαθέσιμη περιγραφή.">
            <a:extLst>
              <a:ext uri="{FF2B5EF4-FFF2-40B4-BE49-F238E27FC236}">
                <a16:creationId xmlns:a16="http://schemas.microsoft.com/office/drawing/2014/main" id="{91D2A183-DC6B-8E00-F2D4-8B6BD28DC23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91063" y="2222883"/>
            <a:ext cx="4416618" cy="2546315"/>
          </a:xfrm>
          <a:prstGeom prst="rect">
            <a:avLst/>
          </a:prstGeom>
          <a:noFill/>
          <a:extLst>
            <a:ext uri="{909E8E84-426E-40DD-AFC4-6F175D3DCCD1}">
              <a14:hiddenFill xmlns:a14="http://schemas.microsoft.com/office/drawing/2010/main">
                <a:solidFill>
                  <a:srgbClr val="FFFFFF"/>
                </a:solidFill>
              </a14:hiddenFill>
            </a:ext>
          </a:extLst>
        </p:spPr>
      </p:pic>
      <p:sp>
        <p:nvSpPr>
          <p:cNvPr id="9" name="Content Placeholder 2">
            <a:extLst>
              <a:ext uri="{FF2B5EF4-FFF2-40B4-BE49-F238E27FC236}">
                <a16:creationId xmlns:a16="http://schemas.microsoft.com/office/drawing/2014/main" id="{AA9F1341-8917-E1E6-10D7-834AF84CA252}"/>
              </a:ext>
            </a:extLst>
          </p:cNvPr>
          <p:cNvSpPr>
            <a:spLocks noGrp="1"/>
          </p:cNvSpPr>
          <p:nvPr>
            <p:ph sz="half" idx="1"/>
          </p:nvPr>
        </p:nvSpPr>
        <p:spPr>
          <a:xfrm>
            <a:off x="0" y="1642613"/>
            <a:ext cx="10671041" cy="3126585"/>
          </a:xfrm>
        </p:spPr>
        <p:txBody>
          <a:bodyPr/>
          <a:lstStyle/>
          <a:p>
            <a:pPr marL="0" indent="0">
              <a:buNone/>
            </a:pPr>
            <a:r>
              <a:rPr lang="en-US" sz="2000" b="1" dirty="0">
                <a:solidFill>
                  <a:srgbClr val="FF0000"/>
                </a:solidFill>
              </a:rPr>
              <a:t>Feature Selection &amp; Engineering is the most crucial step when forecasting with GBDTs</a:t>
            </a:r>
          </a:p>
          <a:p>
            <a:pPr marL="0" indent="0">
              <a:buNone/>
            </a:pPr>
            <a:endParaRPr lang="en-US" sz="2000" dirty="0"/>
          </a:p>
          <a:p>
            <a:pPr marL="0" indent="0">
              <a:buNone/>
            </a:pPr>
            <a:r>
              <a:rPr lang="en-US" sz="2000" dirty="0"/>
              <a:t>Provide A Detailed Description.</a:t>
            </a:r>
          </a:p>
          <a:p>
            <a:pPr marL="457200" indent="-457200">
              <a:buAutoNum type="arabicParenR"/>
            </a:pPr>
            <a:r>
              <a:rPr lang="en-US" sz="2000" dirty="0"/>
              <a:t>Recent History </a:t>
            </a:r>
          </a:p>
          <a:p>
            <a:pPr marL="457200" indent="-457200">
              <a:buAutoNum type="arabicParenR"/>
            </a:pPr>
            <a:r>
              <a:rPr lang="en-US" sz="2000" dirty="0"/>
              <a:t>Trend </a:t>
            </a:r>
          </a:p>
          <a:p>
            <a:pPr marL="457200" indent="-457200">
              <a:buAutoNum type="arabicParenR"/>
            </a:pPr>
            <a:r>
              <a:rPr lang="en-US" sz="2000" dirty="0"/>
              <a:t>Seasonality </a:t>
            </a:r>
          </a:p>
          <a:p>
            <a:pPr marL="457200" indent="-457200">
              <a:buAutoNum type="arabicParenR"/>
            </a:pPr>
            <a:endParaRPr lang="en-US" sz="2000" dirty="0"/>
          </a:p>
          <a:p>
            <a:pPr marL="0" indent="0">
              <a:buNone/>
            </a:pPr>
            <a:endParaRPr lang="en-US" sz="2000" dirty="0"/>
          </a:p>
        </p:txBody>
      </p:sp>
      <p:sp>
        <p:nvSpPr>
          <p:cNvPr id="10" name="TextBox 9">
            <a:extLst>
              <a:ext uri="{FF2B5EF4-FFF2-40B4-BE49-F238E27FC236}">
                <a16:creationId xmlns:a16="http://schemas.microsoft.com/office/drawing/2014/main" id="{DBCFBBE6-3C30-87F2-0488-DF787967613A}"/>
              </a:ext>
            </a:extLst>
          </p:cNvPr>
          <p:cNvSpPr txBox="1"/>
          <p:nvPr/>
        </p:nvSpPr>
        <p:spPr>
          <a:xfrm>
            <a:off x="2354162" y="5184248"/>
            <a:ext cx="3928905" cy="1323439"/>
          </a:xfrm>
          <a:prstGeom prst="rect">
            <a:avLst/>
          </a:prstGeom>
          <a:noFill/>
        </p:spPr>
        <p:txBody>
          <a:bodyPr wrap="square" rtlCol="0">
            <a:spAutoFit/>
          </a:bodyPr>
          <a:lstStyle/>
          <a:p>
            <a:pPr marL="0" indent="0">
              <a:buNone/>
            </a:pPr>
            <a:r>
              <a:rPr lang="en-US" sz="2000" dirty="0">
                <a:solidFill>
                  <a:srgbClr val="FF0000"/>
                </a:solidFill>
              </a:rPr>
              <a:t>Question:</a:t>
            </a:r>
          </a:p>
          <a:p>
            <a:pPr marL="0" indent="0">
              <a:buNone/>
            </a:pPr>
            <a:r>
              <a:rPr lang="en-US" sz="2000" dirty="0"/>
              <a:t>What about the reminder?</a:t>
            </a:r>
          </a:p>
          <a:p>
            <a:pPr marL="0" indent="0">
              <a:buNone/>
            </a:pPr>
            <a:r>
              <a:rPr lang="en-US" sz="2000" dirty="0"/>
              <a:t>Is it just random fluctuations?</a:t>
            </a:r>
            <a:endParaRPr lang="nl-BE" sz="2000" dirty="0"/>
          </a:p>
          <a:p>
            <a:endParaRPr lang="nl-BE" sz="2000" dirty="0"/>
          </a:p>
        </p:txBody>
      </p:sp>
    </p:spTree>
    <p:extLst>
      <p:ext uri="{BB962C8B-B14F-4D97-AF65-F5344CB8AC3E}">
        <p14:creationId xmlns:p14="http://schemas.microsoft.com/office/powerpoint/2010/main" val="3662595568"/>
      </p:ext>
    </p:extLst>
  </p:cSld>
  <p:clrMapOvr>
    <a:masterClrMapping/>
  </p:clrMapOvr>
  <p:extLst>
    <p:ext uri="{6950BFC3-D8DA-4A85-94F7-54DA5524770B}">
      <p188:commentRel xmlns:p188="http://schemas.microsoft.com/office/powerpoint/2018/8/main" r:id="rId2"/>
    </p:ext>
  </p:extLs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73475-5D6B-748A-01E9-D4B149075766}"/>
              </a:ext>
            </a:extLst>
          </p:cNvPr>
          <p:cNvSpPr>
            <a:spLocks noGrp="1"/>
          </p:cNvSpPr>
          <p:nvPr>
            <p:ph type="title"/>
          </p:nvPr>
        </p:nvSpPr>
        <p:spPr/>
        <p:txBody>
          <a:bodyPr>
            <a:noAutofit/>
          </a:bodyPr>
          <a:lstStyle/>
          <a:p>
            <a:r>
              <a:rPr lang="en-US" sz="3600" dirty="0"/>
              <a:t>How to Make GBDTs Work:</a:t>
            </a:r>
            <a:br>
              <a:rPr lang="en-US" sz="3600" dirty="0"/>
            </a:br>
            <a:r>
              <a:rPr lang="en-US" sz="3600" dirty="0"/>
              <a:t>The Importance of Context Expertise</a:t>
            </a:r>
            <a:endParaRPr lang="nl-BE" sz="3600" dirty="0"/>
          </a:p>
        </p:txBody>
      </p:sp>
      <p:pic>
        <p:nvPicPr>
          <p:cNvPr id="8" name="Picture 7">
            <a:extLst>
              <a:ext uri="{FF2B5EF4-FFF2-40B4-BE49-F238E27FC236}">
                <a16:creationId xmlns:a16="http://schemas.microsoft.com/office/drawing/2014/main" id="{C9E2908C-758F-89A6-DAC4-96ADCBE1DA40}"/>
              </a:ext>
            </a:extLst>
          </p:cNvPr>
          <p:cNvPicPr>
            <a:picLocks noChangeAspect="1"/>
          </p:cNvPicPr>
          <p:nvPr/>
        </p:nvPicPr>
        <p:blipFill>
          <a:blip r:embed="rId2"/>
          <a:stretch>
            <a:fillRect/>
          </a:stretch>
        </p:blipFill>
        <p:spPr>
          <a:xfrm>
            <a:off x="0" y="2581451"/>
            <a:ext cx="5885283" cy="1923697"/>
          </a:xfrm>
          <a:prstGeom prst="rect">
            <a:avLst/>
          </a:prstGeom>
        </p:spPr>
      </p:pic>
      <p:sp>
        <p:nvSpPr>
          <p:cNvPr id="10" name="TextBox 9">
            <a:extLst>
              <a:ext uri="{FF2B5EF4-FFF2-40B4-BE49-F238E27FC236}">
                <a16:creationId xmlns:a16="http://schemas.microsoft.com/office/drawing/2014/main" id="{79E3F53F-CAEA-AB28-3032-9763071DDB1F}"/>
              </a:ext>
            </a:extLst>
          </p:cNvPr>
          <p:cNvSpPr txBox="1"/>
          <p:nvPr/>
        </p:nvSpPr>
        <p:spPr>
          <a:xfrm>
            <a:off x="2473319" y="4505148"/>
            <a:ext cx="1314909" cy="369332"/>
          </a:xfrm>
          <a:prstGeom prst="rect">
            <a:avLst/>
          </a:prstGeom>
          <a:noFill/>
        </p:spPr>
        <p:txBody>
          <a:bodyPr wrap="square" rtlCol="0">
            <a:spAutoFit/>
          </a:bodyPr>
          <a:lstStyle/>
          <a:p>
            <a:r>
              <a:rPr lang="en-US" dirty="0"/>
              <a:t>Scenario 1</a:t>
            </a:r>
            <a:endParaRPr lang="nl-BE" dirty="0"/>
          </a:p>
        </p:txBody>
      </p:sp>
      <p:sp>
        <p:nvSpPr>
          <p:cNvPr id="3" name="TextBox 2">
            <a:extLst>
              <a:ext uri="{FF2B5EF4-FFF2-40B4-BE49-F238E27FC236}">
                <a16:creationId xmlns:a16="http://schemas.microsoft.com/office/drawing/2014/main" id="{1B361E7F-6322-EFE6-B9E6-C6C42521BE5A}"/>
              </a:ext>
            </a:extLst>
          </p:cNvPr>
          <p:cNvSpPr txBox="1"/>
          <p:nvPr/>
        </p:nvSpPr>
        <p:spPr>
          <a:xfrm>
            <a:off x="161902" y="6374114"/>
            <a:ext cx="11161142" cy="384721"/>
          </a:xfrm>
          <a:prstGeom prst="rect">
            <a:avLst/>
          </a:prstGeom>
          <a:noFill/>
        </p:spPr>
        <p:txBody>
          <a:bodyPr wrap="square" rtlCol="0">
            <a:spAutoFit/>
          </a:bodyPr>
          <a:lstStyle/>
          <a:p>
            <a:r>
              <a:rPr lang="en-US" sz="900" b="0" i="0" dirty="0" err="1">
                <a:effectLst/>
                <a:latin typeface="Segoe UI Historic" panose="020B0502040204020203" pitchFamily="34" charset="0"/>
              </a:rPr>
              <a:t>Januschowski</a:t>
            </a:r>
            <a:r>
              <a:rPr lang="en-US" sz="900" b="0" i="0" dirty="0">
                <a:effectLst/>
                <a:latin typeface="Segoe UI Historic" panose="020B0502040204020203" pitchFamily="34" charset="0"/>
              </a:rPr>
              <a:t>, Tim and Stephan </a:t>
            </a:r>
            <a:r>
              <a:rPr lang="en-US" sz="900" b="0" i="0" dirty="0" err="1">
                <a:effectLst/>
                <a:latin typeface="Segoe UI Historic" panose="020B0502040204020203" pitchFamily="34" charset="0"/>
              </a:rPr>
              <a:t>Kolassa</a:t>
            </a:r>
            <a:r>
              <a:rPr lang="en-US" sz="900" b="0" i="0" dirty="0">
                <a:effectLst/>
                <a:latin typeface="Segoe UI Historic" panose="020B0502040204020203" pitchFamily="34" charset="0"/>
              </a:rPr>
              <a:t> "A classification of business forecasting problems". Foresight the International Journal of Applied Forecasting. International Institute of Forecasters (2019). Issue 52</a:t>
            </a:r>
            <a:endParaRPr lang="nl-BE" sz="900" dirty="0"/>
          </a:p>
          <a:p>
            <a:r>
              <a:rPr lang="en-US" sz="1000" dirty="0" err="1">
                <a:solidFill>
                  <a:srgbClr val="222222"/>
                </a:solidFill>
                <a:latin typeface="Arial" panose="020B0604020202020204" pitchFamily="34" charset="0"/>
              </a:rPr>
              <a:t>Gasthaus</a:t>
            </a:r>
            <a:r>
              <a:rPr lang="en-US" sz="1000" dirty="0">
                <a:solidFill>
                  <a:srgbClr val="222222"/>
                </a:solidFill>
                <a:latin typeface="Arial" panose="020B0604020202020204" pitchFamily="34" charset="0"/>
              </a:rPr>
              <a:t>. Jan &amp; </a:t>
            </a:r>
            <a:r>
              <a:rPr lang="en-US" sz="1000" dirty="0" err="1">
                <a:solidFill>
                  <a:srgbClr val="222222"/>
                </a:solidFill>
                <a:latin typeface="Arial" panose="020B0604020202020204" pitchFamily="34" charset="0"/>
              </a:rPr>
              <a:t>Januschowski</a:t>
            </a:r>
            <a:r>
              <a:rPr lang="en-US" sz="1000" dirty="0">
                <a:solidFill>
                  <a:srgbClr val="222222"/>
                </a:solidFill>
                <a:latin typeface="Arial" panose="020B0604020202020204" pitchFamily="34" charset="0"/>
              </a:rPr>
              <a:t> , Tim. “Modern Forecasting in </a:t>
            </a:r>
            <a:r>
              <a:rPr lang="en-US" sz="1000" dirty="0" err="1">
                <a:solidFill>
                  <a:srgbClr val="222222"/>
                </a:solidFill>
                <a:latin typeface="Arial" panose="020B0604020202020204" pitchFamily="34" charset="0"/>
              </a:rPr>
              <a:t>Practise</a:t>
            </a:r>
            <a:r>
              <a:rPr lang="en-US" sz="1000" dirty="0">
                <a:solidFill>
                  <a:srgbClr val="222222"/>
                </a:solidFill>
                <a:latin typeface="Arial" panose="020B0604020202020204" pitchFamily="34" charset="0"/>
              </a:rPr>
              <a:t>, Session 2”, Sphere Online Course. URL: https://www.getsphere.com/cohorts/modern-forecasting-in-practice</a:t>
            </a:r>
            <a:endParaRPr lang="nl-BE" sz="1000" dirty="0"/>
          </a:p>
        </p:txBody>
      </p:sp>
    </p:spTree>
    <p:extLst>
      <p:ext uri="{BB962C8B-B14F-4D97-AF65-F5344CB8AC3E}">
        <p14:creationId xmlns:p14="http://schemas.microsoft.com/office/powerpoint/2010/main" val="4262950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73475-5D6B-748A-01E9-D4B149075766}"/>
              </a:ext>
            </a:extLst>
          </p:cNvPr>
          <p:cNvSpPr>
            <a:spLocks noGrp="1"/>
          </p:cNvSpPr>
          <p:nvPr>
            <p:ph type="title"/>
          </p:nvPr>
        </p:nvSpPr>
        <p:spPr/>
        <p:txBody>
          <a:bodyPr>
            <a:noAutofit/>
          </a:bodyPr>
          <a:lstStyle/>
          <a:p>
            <a:r>
              <a:rPr lang="en-US" sz="3600" dirty="0"/>
              <a:t>How to Make GBDTs Work:</a:t>
            </a:r>
            <a:br>
              <a:rPr lang="en-US" sz="3600" dirty="0"/>
            </a:br>
            <a:r>
              <a:rPr lang="en-US" sz="3600" dirty="0"/>
              <a:t>The Importance of Context Expertise</a:t>
            </a:r>
            <a:endParaRPr lang="nl-BE" sz="3600" dirty="0"/>
          </a:p>
        </p:txBody>
      </p:sp>
      <p:pic>
        <p:nvPicPr>
          <p:cNvPr id="15" name="Picture 14">
            <a:extLst>
              <a:ext uri="{FF2B5EF4-FFF2-40B4-BE49-F238E27FC236}">
                <a16:creationId xmlns:a16="http://schemas.microsoft.com/office/drawing/2014/main" id="{3F2CBF06-7994-5E65-F472-8A795E7B0CC5}"/>
              </a:ext>
            </a:extLst>
          </p:cNvPr>
          <p:cNvPicPr>
            <a:picLocks noChangeAspect="1"/>
          </p:cNvPicPr>
          <p:nvPr/>
        </p:nvPicPr>
        <p:blipFill>
          <a:blip r:embed="rId2"/>
          <a:stretch>
            <a:fillRect/>
          </a:stretch>
        </p:blipFill>
        <p:spPr>
          <a:xfrm>
            <a:off x="0" y="2590800"/>
            <a:ext cx="5867400" cy="1917852"/>
          </a:xfrm>
          <a:prstGeom prst="rect">
            <a:avLst/>
          </a:prstGeom>
        </p:spPr>
      </p:pic>
      <p:sp>
        <p:nvSpPr>
          <p:cNvPr id="20" name="TextBox 19">
            <a:extLst>
              <a:ext uri="{FF2B5EF4-FFF2-40B4-BE49-F238E27FC236}">
                <a16:creationId xmlns:a16="http://schemas.microsoft.com/office/drawing/2014/main" id="{0CDF3E83-58E1-7484-9D3F-910C762617FE}"/>
              </a:ext>
            </a:extLst>
          </p:cNvPr>
          <p:cNvSpPr txBox="1"/>
          <p:nvPr/>
        </p:nvSpPr>
        <p:spPr>
          <a:xfrm>
            <a:off x="2057400" y="2221468"/>
            <a:ext cx="4002094" cy="369332"/>
          </a:xfrm>
          <a:prstGeom prst="rect">
            <a:avLst/>
          </a:prstGeom>
          <a:noFill/>
        </p:spPr>
        <p:txBody>
          <a:bodyPr wrap="square" rtlCol="0">
            <a:spAutoFit/>
          </a:bodyPr>
          <a:lstStyle/>
          <a:p>
            <a:r>
              <a:rPr lang="en-US" dirty="0">
                <a:solidFill>
                  <a:srgbClr val="FF0000"/>
                </a:solidFill>
              </a:rPr>
              <a:t>Promotions &amp; Discounts</a:t>
            </a:r>
            <a:endParaRPr lang="nl-BE" dirty="0">
              <a:solidFill>
                <a:srgbClr val="FF0000"/>
              </a:solidFill>
            </a:endParaRPr>
          </a:p>
        </p:txBody>
      </p:sp>
      <p:sp>
        <p:nvSpPr>
          <p:cNvPr id="3" name="TextBox 2">
            <a:extLst>
              <a:ext uri="{FF2B5EF4-FFF2-40B4-BE49-F238E27FC236}">
                <a16:creationId xmlns:a16="http://schemas.microsoft.com/office/drawing/2014/main" id="{84BE55ED-878C-A70A-5643-44316503E086}"/>
              </a:ext>
            </a:extLst>
          </p:cNvPr>
          <p:cNvSpPr txBox="1"/>
          <p:nvPr/>
        </p:nvSpPr>
        <p:spPr>
          <a:xfrm>
            <a:off x="2473319" y="4505148"/>
            <a:ext cx="1314909" cy="369332"/>
          </a:xfrm>
          <a:prstGeom prst="rect">
            <a:avLst/>
          </a:prstGeom>
          <a:noFill/>
        </p:spPr>
        <p:txBody>
          <a:bodyPr wrap="square" rtlCol="0">
            <a:spAutoFit/>
          </a:bodyPr>
          <a:lstStyle/>
          <a:p>
            <a:r>
              <a:rPr lang="en-US" dirty="0"/>
              <a:t>Scenario 1</a:t>
            </a:r>
            <a:endParaRPr lang="nl-BE" dirty="0"/>
          </a:p>
        </p:txBody>
      </p:sp>
    </p:spTree>
    <p:extLst>
      <p:ext uri="{BB962C8B-B14F-4D97-AF65-F5344CB8AC3E}">
        <p14:creationId xmlns:p14="http://schemas.microsoft.com/office/powerpoint/2010/main" val="211506014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73475-5D6B-748A-01E9-D4B149075766}"/>
              </a:ext>
            </a:extLst>
          </p:cNvPr>
          <p:cNvSpPr>
            <a:spLocks noGrp="1"/>
          </p:cNvSpPr>
          <p:nvPr>
            <p:ph type="title"/>
          </p:nvPr>
        </p:nvSpPr>
        <p:spPr/>
        <p:txBody>
          <a:bodyPr>
            <a:noAutofit/>
          </a:bodyPr>
          <a:lstStyle/>
          <a:p>
            <a:r>
              <a:rPr lang="en-US" sz="3600" dirty="0"/>
              <a:t>How to Make GBDTs Work:</a:t>
            </a:r>
            <a:br>
              <a:rPr lang="en-US" sz="3600" dirty="0"/>
            </a:br>
            <a:r>
              <a:rPr lang="en-US" sz="3600" dirty="0"/>
              <a:t>The Importance of Context Expertise</a:t>
            </a:r>
            <a:endParaRPr lang="nl-BE" sz="3600" dirty="0"/>
          </a:p>
        </p:txBody>
      </p:sp>
      <p:pic>
        <p:nvPicPr>
          <p:cNvPr id="16" name="Picture 15">
            <a:extLst>
              <a:ext uri="{FF2B5EF4-FFF2-40B4-BE49-F238E27FC236}">
                <a16:creationId xmlns:a16="http://schemas.microsoft.com/office/drawing/2014/main" id="{720CFC9E-ACD2-D77D-DE7F-39307282ABFB}"/>
              </a:ext>
            </a:extLst>
          </p:cNvPr>
          <p:cNvPicPr>
            <a:picLocks noChangeAspect="1"/>
          </p:cNvPicPr>
          <p:nvPr/>
        </p:nvPicPr>
        <p:blipFill rotWithShape="1">
          <a:blip r:embed="rId2"/>
          <a:srcRect t="46763"/>
          <a:stretch/>
        </p:blipFill>
        <p:spPr>
          <a:xfrm>
            <a:off x="6096000" y="3034088"/>
            <a:ext cx="5905500" cy="1414765"/>
          </a:xfrm>
          <a:prstGeom prst="rect">
            <a:avLst/>
          </a:prstGeom>
        </p:spPr>
      </p:pic>
      <p:pic>
        <p:nvPicPr>
          <p:cNvPr id="3" name="Picture 2">
            <a:extLst>
              <a:ext uri="{FF2B5EF4-FFF2-40B4-BE49-F238E27FC236}">
                <a16:creationId xmlns:a16="http://schemas.microsoft.com/office/drawing/2014/main" id="{B14A62EE-B788-AB49-A4CC-270715DD198D}"/>
              </a:ext>
            </a:extLst>
          </p:cNvPr>
          <p:cNvPicPr>
            <a:picLocks noChangeAspect="1"/>
          </p:cNvPicPr>
          <p:nvPr/>
        </p:nvPicPr>
        <p:blipFill>
          <a:blip r:embed="rId3"/>
          <a:stretch>
            <a:fillRect/>
          </a:stretch>
        </p:blipFill>
        <p:spPr>
          <a:xfrm>
            <a:off x="0" y="2590800"/>
            <a:ext cx="5867400" cy="1917852"/>
          </a:xfrm>
          <a:prstGeom prst="rect">
            <a:avLst/>
          </a:prstGeom>
        </p:spPr>
      </p:pic>
      <p:sp>
        <p:nvSpPr>
          <p:cNvPr id="4" name="TextBox 3">
            <a:extLst>
              <a:ext uri="{FF2B5EF4-FFF2-40B4-BE49-F238E27FC236}">
                <a16:creationId xmlns:a16="http://schemas.microsoft.com/office/drawing/2014/main" id="{87EB1EA1-FFCE-3F36-2434-1CBD9798A066}"/>
              </a:ext>
            </a:extLst>
          </p:cNvPr>
          <p:cNvSpPr txBox="1"/>
          <p:nvPr/>
        </p:nvSpPr>
        <p:spPr>
          <a:xfrm>
            <a:off x="2057400" y="2221468"/>
            <a:ext cx="4002094" cy="369332"/>
          </a:xfrm>
          <a:prstGeom prst="rect">
            <a:avLst/>
          </a:prstGeom>
          <a:noFill/>
        </p:spPr>
        <p:txBody>
          <a:bodyPr wrap="square" rtlCol="0">
            <a:spAutoFit/>
          </a:bodyPr>
          <a:lstStyle/>
          <a:p>
            <a:r>
              <a:rPr lang="en-US" dirty="0">
                <a:solidFill>
                  <a:srgbClr val="FF0000"/>
                </a:solidFill>
              </a:rPr>
              <a:t>Promotions &amp; Discounts</a:t>
            </a:r>
            <a:endParaRPr lang="nl-BE" dirty="0">
              <a:solidFill>
                <a:srgbClr val="FF0000"/>
              </a:solidFill>
            </a:endParaRPr>
          </a:p>
        </p:txBody>
      </p:sp>
      <p:sp>
        <p:nvSpPr>
          <p:cNvPr id="5" name="TextBox 4">
            <a:extLst>
              <a:ext uri="{FF2B5EF4-FFF2-40B4-BE49-F238E27FC236}">
                <a16:creationId xmlns:a16="http://schemas.microsoft.com/office/drawing/2014/main" id="{2148D4BF-0B83-4BB2-A6F1-A72912267013}"/>
              </a:ext>
            </a:extLst>
          </p:cNvPr>
          <p:cNvSpPr txBox="1"/>
          <p:nvPr/>
        </p:nvSpPr>
        <p:spPr>
          <a:xfrm>
            <a:off x="2473319" y="4505148"/>
            <a:ext cx="1314909" cy="369332"/>
          </a:xfrm>
          <a:prstGeom prst="rect">
            <a:avLst/>
          </a:prstGeom>
          <a:noFill/>
        </p:spPr>
        <p:txBody>
          <a:bodyPr wrap="square" rtlCol="0">
            <a:spAutoFit/>
          </a:bodyPr>
          <a:lstStyle/>
          <a:p>
            <a:r>
              <a:rPr lang="en-US" dirty="0"/>
              <a:t>Scenario 1</a:t>
            </a:r>
            <a:endParaRPr lang="nl-BE" dirty="0"/>
          </a:p>
        </p:txBody>
      </p:sp>
      <p:sp>
        <p:nvSpPr>
          <p:cNvPr id="6" name="TextBox 5">
            <a:extLst>
              <a:ext uri="{FF2B5EF4-FFF2-40B4-BE49-F238E27FC236}">
                <a16:creationId xmlns:a16="http://schemas.microsoft.com/office/drawing/2014/main" id="{EECECB03-C70F-EEFC-1C8B-73EC1CBE7535}"/>
              </a:ext>
            </a:extLst>
          </p:cNvPr>
          <p:cNvSpPr txBox="1"/>
          <p:nvPr/>
        </p:nvSpPr>
        <p:spPr>
          <a:xfrm>
            <a:off x="8403774" y="4511008"/>
            <a:ext cx="1314909" cy="369332"/>
          </a:xfrm>
          <a:prstGeom prst="rect">
            <a:avLst/>
          </a:prstGeom>
          <a:noFill/>
        </p:spPr>
        <p:txBody>
          <a:bodyPr wrap="square" rtlCol="0">
            <a:spAutoFit/>
          </a:bodyPr>
          <a:lstStyle/>
          <a:p>
            <a:r>
              <a:rPr lang="en-US" dirty="0"/>
              <a:t>Scenario 2</a:t>
            </a:r>
            <a:endParaRPr lang="nl-BE" dirty="0"/>
          </a:p>
        </p:txBody>
      </p:sp>
      <p:sp>
        <p:nvSpPr>
          <p:cNvPr id="7" name="TextBox 6">
            <a:extLst>
              <a:ext uri="{FF2B5EF4-FFF2-40B4-BE49-F238E27FC236}">
                <a16:creationId xmlns:a16="http://schemas.microsoft.com/office/drawing/2014/main" id="{101E1959-3796-2ABD-F1FE-45C1089BA0F9}"/>
              </a:ext>
            </a:extLst>
          </p:cNvPr>
          <p:cNvSpPr txBox="1"/>
          <p:nvPr/>
        </p:nvSpPr>
        <p:spPr>
          <a:xfrm>
            <a:off x="161902" y="6374114"/>
            <a:ext cx="11161142" cy="384721"/>
          </a:xfrm>
          <a:prstGeom prst="rect">
            <a:avLst/>
          </a:prstGeom>
          <a:noFill/>
        </p:spPr>
        <p:txBody>
          <a:bodyPr wrap="square" rtlCol="0">
            <a:spAutoFit/>
          </a:bodyPr>
          <a:lstStyle/>
          <a:p>
            <a:r>
              <a:rPr lang="en-US" sz="900" b="0" i="0" dirty="0" err="1">
                <a:effectLst/>
                <a:latin typeface="Segoe UI Historic" panose="020B0502040204020203" pitchFamily="34" charset="0"/>
              </a:rPr>
              <a:t>Januschowski</a:t>
            </a:r>
            <a:r>
              <a:rPr lang="en-US" sz="900" b="0" i="0" dirty="0">
                <a:effectLst/>
                <a:latin typeface="Segoe UI Historic" panose="020B0502040204020203" pitchFamily="34" charset="0"/>
              </a:rPr>
              <a:t>, Tim and Stephan </a:t>
            </a:r>
            <a:r>
              <a:rPr lang="en-US" sz="900" b="0" i="0" dirty="0" err="1">
                <a:effectLst/>
                <a:latin typeface="Segoe UI Historic" panose="020B0502040204020203" pitchFamily="34" charset="0"/>
              </a:rPr>
              <a:t>Kolassa</a:t>
            </a:r>
            <a:r>
              <a:rPr lang="en-US" sz="900" b="0" i="0" dirty="0">
                <a:effectLst/>
                <a:latin typeface="Segoe UI Historic" panose="020B0502040204020203" pitchFamily="34" charset="0"/>
              </a:rPr>
              <a:t> "A classification of business forecasting problems". Foresight the International Journal of Applied Forecasting. International Institute of Forecasters (2019). Issue 52</a:t>
            </a:r>
            <a:endParaRPr lang="nl-BE" sz="900" dirty="0"/>
          </a:p>
          <a:p>
            <a:r>
              <a:rPr lang="en-US" sz="1000" dirty="0" err="1">
                <a:solidFill>
                  <a:srgbClr val="222222"/>
                </a:solidFill>
                <a:latin typeface="Arial" panose="020B0604020202020204" pitchFamily="34" charset="0"/>
              </a:rPr>
              <a:t>Gasthaus</a:t>
            </a:r>
            <a:r>
              <a:rPr lang="en-US" sz="1000" dirty="0">
                <a:solidFill>
                  <a:srgbClr val="222222"/>
                </a:solidFill>
                <a:latin typeface="Arial" panose="020B0604020202020204" pitchFamily="34" charset="0"/>
              </a:rPr>
              <a:t>. Jan &amp; </a:t>
            </a:r>
            <a:r>
              <a:rPr lang="en-US" sz="1000" dirty="0" err="1">
                <a:solidFill>
                  <a:srgbClr val="222222"/>
                </a:solidFill>
                <a:latin typeface="Arial" panose="020B0604020202020204" pitchFamily="34" charset="0"/>
              </a:rPr>
              <a:t>Januschowski</a:t>
            </a:r>
            <a:r>
              <a:rPr lang="en-US" sz="1000" dirty="0">
                <a:solidFill>
                  <a:srgbClr val="222222"/>
                </a:solidFill>
                <a:latin typeface="Arial" panose="020B0604020202020204" pitchFamily="34" charset="0"/>
              </a:rPr>
              <a:t> , Tim. “Modern Forecasting in </a:t>
            </a:r>
            <a:r>
              <a:rPr lang="en-US" sz="1000" dirty="0" err="1">
                <a:solidFill>
                  <a:srgbClr val="222222"/>
                </a:solidFill>
                <a:latin typeface="Arial" panose="020B0604020202020204" pitchFamily="34" charset="0"/>
              </a:rPr>
              <a:t>Practise</a:t>
            </a:r>
            <a:r>
              <a:rPr lang="en-US" sz="1000" dirty="0">
                <a:solidFill>
                  <a:srgbClr val="222222"/>
                </a:solidFill>
                <a:latin typeface="Arial" panose="020B0604020202020204" pitchFamily="34" charset="0"/>
              </a:rPr>
              <a:t>, Session 2”, Sphere Online Course. URL: https://www.getsphere.com/cohorts/modern-forecasting-in-practice</a:t>
            </a:r>
            <a:endParaRPr lang="nl-BE" sz="1000" dirty="0"/>
          </a:p>
        </p:txBody>
      </p:sp>
    </p:spTree>
    <p:extLst>
      <p:ext uri="{BB962C8B-B14F-4D97-AF65-F5344CB8AC3E}">
        <p14:creationId xmlns:p14="http://schemas.microsoft.com/office/powerpoint/2010/main" val="14898876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73475-5D6B-748A-01E9-D4B149075766}"/>
              </a:ext>
            </a:extLst>
          </p:cNvPr>
          <p:cNvSpPr>
            <a:spLocks noGrp="1"/>
          </p:cNvSpPr>
          <p:nvPr>
            <p:ph type="title"/>
          </p:nvPr>
        </p:nvSpPr>
        <p:spPr/>
        <p:txBody>
          <a:bodyPr>
            <a:noAutofit/>
          </a:bodyPr>
          <a:lstStyle/>
          <a:p>
            <a:r>
              <a:rPr lang="en-US" sz="3600" dirty="0"/>
              <a:t>How to Make GBDTs Work:</a:t>
            </a:r>
            <a:br>
              <a:rPr lang="en-US" sz="3600" dirty="0"/>
            </a:br>
            <a:r>
              <a:rPr lang="en-US" sz="3600" dirty="0"/>
              <a:t>The Importance of Context Expertise</a:t>
            </a:r>
            <a:endParaRPr lang="nl-BE" sz="3600" dirty="0"/>
          </a:p>
        </p:txBody>
      </p:sp>
      <p:pic>
        <p:nvPicPr>
          <p:cNvPr id="6" name="Picture 5">
            <a:extLst>
              <a:ext uri="{FF2B5EF4-FFF2-40B4-BE49-F238E27FC236}">
                <a16:creationId xmlns:a16="http://schemas.microsoft.com/office/drawing/2014/main" id="{568F175D-CC4A-8B2C-259F-EC3CABBA4C27}"/>
              </a:ext>
            </a:extLst>
          </p:cNvPr>
          <p:cNvPicPr>
            <a:picLocks noChangeAspect="1"/>
          </p:cNvPicPr>
          <p:nvPr/>
        </p:nvPicPr>
        <p:blipFill>
          <a:blip r:embed="rId3"/>
          <a:stretch>
            <a:fillRect/>
          </a:stretch>
        </p:blipFill>
        <p:spPr>
          <a:xfrm>
            <a:off x="6059494" y="1852136"/>
            <a:ext cx="5905500" cy="2657475"/>
          </a:xfrm>
          <a:prstGeom prst="rect">
            <a:avLst/>
          </a:prstGeom>
        </p:spPr>
      </p:pic>
      <p:sp>
        <p:nvSpPr>
          <p:cNvPr id="9" name="TextBox 8">
            <a:extLst>
              <a:ext uri="{FF2B5EF4-FFF2-40B4-BE49-F238E27FC236}">
                <a16:creationId xmlns:a16="http://schemas.microsoft.com/office/drawing/2014/main" id="{F2A2381F-5B45-A488-E5E2-D51DFEDBB318}"/>
              </a:ext>
            </a:extLst>
          </p:cNvPr>
          <p:cNvSpPr txBox="1"/>
          <p:nvPr/>
        </p:nvSpPr>
        <p:spPr>
          <a:xfrm>
            <a:off x="7936107" y="1482106"/>
            <a:ext cx="4002094" cy="369332"/>
          </a:xfrm>
          <a:prstGeom prst="rect">
            <a:avLst/>
          </a:prstGeom>
          <a:noFill/>
        </p:spPr>
        <p:txBody>
          <a:bodyPr wrap="square" rtlCol="0">
            <a:spAutoFit/>
          </a:bodyPr>
          <a:lstStyle/>
          <a:p>
            <a:r>
              <a:rPr lang="en-US" dirty="0">
                <a:solidFill>
                  <a:srgbClr val="FF0000"/>
                </a:solidFill>
              </a:rPr>
              <a:t>Holidays &amp; Special Events</a:t>
            </a:r>
            <a:endParaRPr lang="nl-BE" dirty="0">
              <a:solidFill>
                <a:srgbClr val="FF0000"/>
              </a:solidFill>
            </a:endParaRPr>
          </a:p>
        </p:txBody>
      </p:sp>
      <p:pic>
        <p:nvPicPr>
          <p:cNvPr id="4" name="Picture 3">
            <a:extLst>
              <a:ext uri="{FF2B5EF4-FFF2-40B4-BE49-F238E27FC236}">
                <a16:creationId xmlns:a16="http://schemas.microsoft.com/office/drawing/2014/main" id="{3A59A2A8-A43B-8544-5CAB-E755EC349F09}"/>
              </a:ext>
            </a:extLst>
          </p:cNvPr>
          <p:cNvPicPr>
            <a:picLocks noChangeAspect="1"/>
          </p:cNvPicPr>
          <p:nvPr/>
        </p:nvPicPr>
        <p:blipFill>
          <a:blip r:embed="rId4"/>
          <a:stretch>
            <a:fillRect/>
          </a:stretch>
        </p:blipFill>
        <p:spPr>
          <a:xfrm>
            <a:off x="0" y="2590800"/>
            <a:ext cx="5867400" cy="1917852"/>
          </a:xfrm>
          <a:prstGeom prst="rect">
            <a:avLst/>
          </a:prstGeom>
        </p:spPr>
      </p:pic>
      <p:sp>
        <p:nvSpPr>
          <p:cNvPr id="5" name="TextBox 4">
            <a:extLst>
              <a:ext uri="{FF2B5EF4-FFF2-40B4-BE49-F238E27FC236}">
                <a16:creationId xmlns:a16="http://schemas.microsoft.com/office/drawing/2014/main" id="{2B56BB76-0B36-53A5-D0F4-04533F5708DD}"/>
              </a:ext>
            </a:extLst>
          </p:cNvPr>
          <p:cNvSpPr txBox="1"/>
          <p:nvPr/>
        </p:nvSpPr>
        <p:spPr>
          <a:xfrm>
            <a:off x="2057400" y="2221468"/>
            <a:ext cx="4002094" cy="369332"/>
          </a:xfrm>
          <a:prstGeom prst="rect">
            <a:avLst/>
          </a:prstGeom>
          <a:noFill/>
        </p:spPr>
        <p:txBody>
          <a:bodyPr wrap="square" rtlCol="0">
            <a:spAutoFit/>
          </a:bodyPr>
          <a:lstStyle/>
          <a:p>
            <a:r>
              <a:rPr lang="en-US" dirty="0">
                <a:solidFill>
                  <a:srgbClr val="FF0000"/>
                </a:solidFill>
              </a:rPr>
              <a:t>Promotions &amp; Discounts</a:t>
            </a:r>
            <a:endParaRPr lang="nl-BE" dirty="0">
              <a:solidFill>
                <a:srgbClr val="FF0000"/>
              </a:solidFill>
            </a:endParaRPr>
          </a:p>
        </p:txBody>
      </p:sp>
      <p:sp>
        <p:nvSpPr>
          <p:cNvPr id="7" name="TextBox 6">
            <a:extLst>
              <a:ext uri="{FF2B5EF4-FFF2-40B4-BE49-F238E27FC236}">
                <a16:creationId xmlns:a16="http://schemas.microsoft.com/office/drawing/2014/main" id="{8ECA301C-E6F9-880C-8151-054B9A9B69CD}"/>
              </a:ext>
            </a:extLst>
          </p:cNvPr>
          <p:cNvSpPr txBox="1"/>
          <p:nvPr/>
        </p:nvSpPr>
        <p:spPr>
          <a:xfrm>
            <a:off x="2473319" y="4505148"/>
            <a:ext cx="1314909" cy="369332"/>
          </a:xfrm>
          <a:prstGeom prst="rect">
            <a:avLst/>
          </a:prstGeom>
          <a:noFill/>
        </p:spPr>
        <p:txBody>
          <a:bodyPr wrap="square" rtlCol="0">
            <a:spAutoFit/>
          </a:bodyPr>
          <a:lstStyle/>
          <a:p>
            <a:r>
              <a:rPr lang="en-US" dirty="0"/>
              <a:t>Scenario 1</a:t>
            </a:r>
            <a:endParaRPr lang="nl-BE" dirty="0"/>
          </a:p>
        </p:txBody>
      </p:sp>
      <p:sp>
        <p:nvSpPr>
          <p:cNvPr id="8" name="TextBox 7">
            <a:extLst>
              <a:ext uri="{FF2B5EF4-FFF2-40B4-BE49-F238E27FC236}">
                <a16:creationId xmlns:a16="http://schemas.microsoft.com/office/drawing/2014/main" id="{5B62B550-542D-D3A2-4BB1-CF6D3F9A66A3}"/>
              </a:ext>
            </a:extLst>
          </p:cNvPr>
          <p:cNvSpPr txBox="1"/>
          <p:nvPr/>
        </p:nvSpPr>
        <p:spPr>
          <a:xfrm>
            <a:off x="8403774" y="4511008"/>
            <a:ext cx="1314909" cy="369332"/>
          </a:xfrm>
          <a:prstGeom prst="rect">
            <a:avLst/>
          </a:prstGeom>
          <a:noFill/>
        </p:spPr>
        <p:txBody>
          <a:bodyPr wrap="square" rtlCol="0">
            <a:spAutoFit/>
          </a:bodyPr>
          <a:lstStyle/>
          <a:p>
            <a:r>
              <a:rPr lang="en-US" dirty="0"/>
              <a:t>Scenario 2</a:t>
            </a:r>
            <a:endParaRPr lang="nl-BE" dirty="0"/>
          </a:p>
        </p:txBody>
      </p:sp>
      <p:sp>
        <p:nvSpPr>
          <p:cNvPr id="3" name="TextBox 2">
            <a:extLst>
              <a:ext uri="{FF2B5EF4-FFF2-40B4-BE49-F238E27FC236}">
                <a16:creationId xmlns:a16="http://schemas.microsoft.com/office/drawing/2014/main" id="{CAA0A8B8-1D39-9E50-178F-73D799561ACE}"/>
              </a:ext>
            </a:extLst>
          </p:cNvPr>
          <p:cNvSpPr txBox="1"/>
          <p:nvPr/>
        </p:nvSpPr>
        <p:spPr>
          <a:xfrm>
            <a:off x="161902" y="6374114"/>
            <a:ext cx="11161142" cy="384721"/>
          </a:xfrm>
          <a:prstGeom prst="rect">
            <a:avLst/>
          </a:prstGeom>
          <a:noFill/>
        </p:spPr>
        <p:txBody>
          <a:bodyPr wrap="square" rtlCol="0">
            <a:spAutoFit/>
          </a:bodyPr>
          <a:lstStyle/>
          <a:p>
            <a:r>
              <a:rPr lang="en-US" sz="900" b="0" i="0" dirty="0" err="1">
                <a:effectLst/>
                <a:latin typeface="Segoe UI Historic" panose="020B0502040204020203" pitchFamily="34" charset="0"/>
              </a:rPr>
              <a:t>Januschowski</a:t>
            </a:r>
            <a:r>
              <a:rPr lang="en-US" sz="900" b="0" i="0" dirty="0">
                <a:effectLst/>
                <a:latin typeface="Segoe UI Historic" panose="020B0502040204020203" pitchFamily="34" charset="0"/>
              </a:rPr>
              <a:t>, Tim and Stephan </a:t>
            </a:r>
            <a:r>
              <a:rPr lang="en-US" sz="900" b="0" i="0" dirty="0" err="1">
                <a:effectLst/>
                <a:latin typeface="Segoe UI Historic" panose="020B0502040204020203" pitchFamily="34" charset="0"/>
              </a:rPr>
              <a:t>Kolassa</a:t>
            </a:r>
            <a:r>
              <a:rPr lang="en-US" sz="900" b="0" i="0" dirty="0">
                <a:effectLst/>
                <a:latin typeface="Segoe UI Historic" panose="020B0502040204020203" pitchFamily="34" charset="0"/>
              </a:rPr>
              <a:t> "A classification of business forecasting problems". Foresight the International Journal of Applied Forecasting. International Institute of Forecasters (2019). Issue 52</a:t>
            </a:r>
            <a:endParaRPr lang="nl-BE" sz="900" dirty="0"/>
          </a:p>
          <a:p>
            <a:r>
              <a:rPr lang="en-US" sz="1000" dirty="0" err="1">
                <a:solidFill>
                  <a:srgbClr val="222222"/>
                </a:solidFill>
                <a:latin typeface="Arial" panose="020B0604020202020204" pitchFamily="34" charset="0"/>
              </a:rPr>
              <a:t>Gasthaus</a:t>
            </a:r>
            <a:r>
              <a:rPr lang="en-US" sz="1000" dirty="0">
                <a:solidFill>
                  <a:srgbClr val="222222"/>
                </a:solidFill>
                <a:latin typeface="Arial" panose="020B0604020202020204" pitchFamily="34" charset="0"/>
              </a:rPr>
              <a:t>. Jan &amp; </a:t>
            </a:r>
            <a:r>
              <a:rPr lang="en-US" sz="1000" dirty="0" err="1">
                <a:solidFill>
                  <a:srgbClr val="222222"/>
                </a:solidFill>
                <a:latin typeface="Arial" panose="020B0604020202020204" pitchFamily="34" charset="0"/>
              </a:rPr>
              <a:t>Januschowski</a:t>
            </a:r>
            <a:r>
              <a:rPr lang="en-US" sz="1000" dirty="0">
                <a:solidFill>
                  <a:srgbClr val="222222"/>
                </a:solidFill>
                <a:latin typeface="Arial" panose="020B0604020202020204" pitchFamily="34" charset="0"/>
              </a:rPr>
              <a:t> , Tim. “Modern Forecasting in </a:t>
            </a:r>
            <a:r>
              <a:rPr lang="en-US" sz="1000" dirty="0" err="1">
                <a:solidFill>
                  <a:srgbClr val="222222"/>
                </a:solidFill>
                <a:latin typeface="Arial" panose="020B0604020202020204" pitchFamily="34" charset="0"/>
              </a:rPr>
              <a:t>Practise</a:t>
            </a:r>
            <a:r>
              <a:rPr lang="en-US" sz="1000" dirty="0">
                <a:solidFill>
                  <a:srgbClr val="222222"/>
                </a:solidFill>
                <a:latin typeface="Arial" panose="020B0604020202020204" pitchFamily="34" charset="0"/>
              </a:rPr>
              <a:t>, Session 2”, Sphere Online Course. URL: https://www.getsphere.com/cohorts/modern-forecasting-in-practice</a:t>
            </a:r>
            <a:endParaRPr lang="nl-BE" sz="1000" dirty="0"/>
          </a:p>
        </p:txBody>
      </p:sp>
    </p:spTree>
    <p:extLst>
      <p:ext uri="{BB962C8B-B14F-4D97-AF65-F5344CB8AC3E}">
        <p14:creationId xmlns:p14="http://schemas.microsoft.com/office/powerpoint/2010/main" val="730637483"/>
      </p:ext>
    </p:extLst>
  </p:cSld>
  <p:clrMapOvr>
    <a:masterClrMapping/>
  </p:clrMapOvr>
  <p:extLst>
    <p:ext uri="{6950BFC3-D8DA-4A85-94F7-54DA5524770B}">
      <p188:commentRel xmlns:p188="http://schemas.microsoft.com/office/powerpoint/2018/8/main" r:id="rId2"/>
    </p:ext>
  </p:extLs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73475-5D6B-748A-01E9-D4B149075766}"/>
              </a:ext>
            </a:extLst>
          </p:cNvPr>
          <p:cNvSpPr>
            <a:spLocks noGrp="1"/>
          </p:cNvSpPr>
          <p:nvPr>
            <p:ph type="title"/>
          </p:nvPr>
        </p:nvSpPr>
        <p:spPr/>
        <p:txBody>
          <a:bodyPr>
            <a:noAutofit/>
          </a:bodyPr>
          <a:lstStyle/>
          <a:p>
            <a:r>
              <a:rPr lang="en-US" sz="3600" dirty="0"/>
              <a:t>How to Make GBDTs Work:</a:t>
            </a:r>
            <a:br>
              <a:rPr lang="en-US" sz="3600" dirty="0"/>
            </a:br>
            <a:r>
              <a:rPr lang="en-US" sz="3600" dirty="0"/>
              <a:t>The Importance of Context Expertise</a:t>
            </a:r>
            <a:endParaRPr lang="nl-BE" sz="3600" dirty="0"/>
          </a:p>
        </p:txBody>
      </p:sp>
      <p:sp>
        <p:nvSpPr>
          <p:cNvPr id="4" name="TextBox 3">
            <a:extLst>
              <a:ext uri="{FF2B5EF4-FFF2-40B4-BE49-F238E27FC236}">
                <a16:creationId xmlns:a16="http://schemas.microsoft.com/office/drawing/2014/main" id="{D555D734-0491-952D-3B01-F8ED16BCD521}"/>
              </a:ext>
            </a:extLst>
          </p:cNvPr>
          <p:cNvSpPr txBox="1"/>
          <p:nvPr/>
        </p:nvSpPr>
        <p:spPr>
          <a:xfrm>
            <a:off x="1249563" y="5443270"/>
            <a:ext cx="10870164" cy="400110"/>
          </a:xfrm>
          <a:prstGeom prst="rect">
            <a:avLst/>
          </a:prstGeom>
          <a:noFill/>
        </p:spPr>
        <p:txBody>
          <a:bodyPr wrap="square" rtlCol="0">
            <a:spAutoFit/>
          </a:bodyPr>
          <a:lstStyle/>
          <a:p>
            <a:r>
              <a:rPr lang="en-US" sz="2000" dirty="0">
                <a:solidFill>
                  <a:srgbClr val="FF0000"/>
                </a:solidFill>
              </a:rPr>
              <a:t>Main takeaway: </a:t>
            </a:r>
            <a:r>
              <a:rPr lang="en-US" sz="2000" dirty="0"/>
              <a:t>Provide all information available to maximize the efficiency of the model </a:t>
            </a:r>
          </a:p>
        </p:txBody>
      </p:sp>
      <p:pic>
        <p:nvPicPr>
          <p:cNvPr id="3" name="Picture 2">
            <a:extLst>
              <a:ext uri="{FF2B5EF4-FFF2-40B4-BE49-F238E27FC236}">
                <a16:creationId xmlns:a16="http://schemas.microsoft.com/office/drawing/2014/main" id="{9885F6B7-45D8-DCB8-F189-1771048A30B9}"/>
              </a:ext>
            </a:extLst>
          </p:cNvPr>
          <p:cNvPicPr>
            <a:picLocks noChangeAspect="1"/>
          </p:cNvPicPr>
          <p:nvPr/>
        </p:nvPicPr>
        <p:blipFill>
          <a:blip r:embed="rId2"/>
          <a:stretch>
            <a:fillRect/>
          </a:stretch>
        </p:blipFill>
        <p:spPr>
          <a:xfrm>
            <a:off x="6059494" y="1852136"/>
            <a:ext cx="5905500" cy="2657475"/>
          </a:xfrm>
          <a:prstGeom prst="rect">
            <a:avLst/>
          </a:prstGeom>
        </p:spPr>
      </p:pic>
      <p:sp>
        <p:nvSpPr>
          <p:cNvPr id="5" name="TextBox 4">
            <a:extLst>
              <a:ext uri="{FF2B5EF4-FFF2-40B4-BE49-F238E27FC236}">
                <a16:creationId xmlns:a16="http://schemas.microsoft.com/office/drawing/2014/main" id="{32478B07-74F0-B3BF-59F8-CB7928AE649C}"/>
              </a:ext>
            </a:extLst>
          </p:cNvPr>
          <p:cNvSpPr txBox="1"/>
          <p:nvPr/>
        </p:nvSpPr>
        <p:spPr>
          <a:xfrm>
            <a:off x="7936107" y="1482106"/>
            <a:ext cx="4002094" cy="369332"/>
          </a:xfrm>
          <a:prstGeom prst="rect">
            <a:avLst/>
          </a:prstGeom>
          <a:noFill/>
        </p:spPr>
        <p:txBody>
          <a:bodyPr wrap="square" rtlCol="0">
            <a:spAutoFit/>
          </a:bodyPr>
          <a:lstStyle/>
          <a:p>
            <a:r>
              <a:rPr lang="en-US" dirty="0">
                <a:solidFill>
                  <a:srgbClr val="FF0000"/>
                </a:solidFill>
              </a:rPr>
              <a:t>Holidays &amp; Special Events</a:t>
            </a:r>
            <a:endParaRPr lang="nl-BE" dirty="0">
              <a:solidFill>
                <a:srgbClr val="FF0000"/>
              </a:solidFill>
            </a:endParaRPr>
          </a:p>
        </p:txBody>
      </p:sp>
      <p:sp>
        <p:nvSpPr>
          <p:cNvPr id="10" name="TextBox 9">
            <a:extLst>
              <a:ext uri="{FF2B5EF4-FFF2-40B4-BE49-F238E27FC236}">
                <a16:creationId xmlns:a16="http://schemas.microsoft.com/office/drawing/2014/main" id="{BA12228D-5270-F5F9-5826-D4BAA30F7584}"/>
              </a:ext>
            </a:extLst>
          </p:cNvPr>
          <p:cNvSpPr txBox="1"/>
          <p:nvPr/>
        </p:nvSpPr>
        <p:spPr>
          <a:xfrm>
            <a:off x="2057400" y="2221468"/>
            <a:ext cx="4002094" cy="369332"/>
          </a:xfrm>
          <a:prstGeom prst="rect">
            <a:avLst/>
          </a:prstGeom>
          <a:noFill/>
        </p:spPr>
        <p:txBody>
          <a:bodyPr wrap="square" rtlCol="0">
            <a:spAutoFit/>
          </a:bodyPr>
          <a:lstStyle/>
          <a:p>
            <a:r>
              <a:rPr lang="en-US" dirty="0">
                <a:solidFill>
                  <a:srgbClr val="FF0000"/>
                </a:solidFill>
              </a:rPr>
              <a:t>Promotions &amp; Discounts</a:t>
            </a:r>
            <a:endParaRPr lang="nl-BE" dirty="0">
              <a:solidFill>
                <a:srgbClr val="FF0000"/>
              </a:solidFill>
            </a:endParaRPr>
          </a:p>
        </p:txBody>
      </p:sp>
      <p:sp>
        <p:nvSpPr>
          <p:cNvPr id="11" name="TextBox 10">
            <a:extLst>
              <a:ext uri="{FF2B5EF4-FFF2-40B4-BE49-F238E27FC236}">
                <a16:creationId xmlns:a16="http://schemas.microsoft.com/office/drawing/2014/main" id="{B3A30CAF-BCAC-6EB9-01FB-61937A5D4AA0}"/>
              </a:ext>
            </a:extLst>
          </p:cNvPr>
          <p:cNvSpPr txBox="1"/>
          <p:nvPr/>
        </p:nvSpPr>
        <p:spPr>
          <a:xfrm>
            <a:off x="2473319" y="4505148"/>
            <a:ext cx="1314909" cy="369332"/>
          </a:xfrm>
          <a:prstGeom prst="rect">
            <a:avLst/>
          </a:prstGeom>
          <a:noFill/>
        </p:spPr>
        <p:txBody>
          <a:bodyPr wrap="square" rtlCol="0">
            <a:spAutoFit/>
          </a:bodyPr>
          <a:lstStyle/>
          <a:p>
            <a:r>
              <a:rPr lang="en-US" dirty="0"/>
              <a:t>Scenario 1</a:t>
            </a:r>
            <a:endParaRPr lang="nl-BE" dirty="0"/>
          </a:p>
        </p:txBody>
      </p:sp>
      <p:sp>
        <p:nvSpPr>
          <p:cNvPr id="12" name="TextBox 11">
            <a:extLst>
              <a:ext uri="{FF2B5EF4-FFF2-40B4-BE49-F238E27FC236}">
                <a16:creationId xmlns:a16="http://schemas.microsoft.com/office/drawing/2014/main" id="{7AF38100-50FD-A891-C7E5-F56F895C6415}"/>
              </a:ext>
            </a:extLst>
          </p:cNvPr>
          <p:cNvSpPr txBox="1"/>
          <p:nvPr/>
        </p:nvSpPr>
        <p:spPr>
          <a:xfrm>
            <a:off x="8403774" y="4511008"/>
            <a:ext cx="1314909" cy="369332"/>
          </a:xfrm>
          <a:prstGeom prst="rect">
            <a:avLst/>
          </a:prstGeom>
          <a:noFill/>
        </p:spPr>
        <p:txBody>
          <a:bodyPr wrap="square" rtlCol="0">
            <a:spAutoFit/>
          </a:bodyPr>
          <a:lstStyle/>
          <a:p>
            <a:r>
              <a:rPr lang="en-US" dirty="0"/>
              <a:t>Scenario 2</a:t>
            </a:r>
            <a:endParaRPr lang="nl-BE" dirty="0"/>
          </a:p>
        </p:txBody>
      </p:sp>
      <p:pic>
        <p:nvPicPr>
          <p:cNvPr id="13" name="Picture 12">
            <a:extLst>
              <a:ext uri="{FF2B5EF4-FFF2-40B4-BE49-F238E27FC236}">
                <a16:creationId xmlns:a16="http://schemas.microsoft.com/office/drawing/2014/main" id="{4C4A87A2-A734-0F95-9642-E2E7E7AADEDD}"/>
              </a:ext>
            </a:extLst>
          </p:cNvPr>
          <p:cNvPicPr>
            <a:picLocks noChangeAspect="1"/>
          </p:cNvPicPr>
          <p:nvPr/>
        </p:nvPicPr>
        <p:blipFill>
          <a:blip r:embed="rId3"/>
          <a:stretch>
            <a:fillRect/>
          </a:stretch>
        </p:blipFill>
        <p:spPr>
          <a:xfrm>
            <a:off x="0" y="2590800"/>
            <a:ext cx="5867400" cy="1917852"/>
          </a:xfrm>
          <a:prstGeom prst="rect">
            <a:avLst/>
          </a:prstGeom>
        </p:spPr>
      </p:pic>
      <p:sp>
        <p:nvSpPr>
          <p:cNvPr id="6" name="TextBox 5">
            <a:extLst>
              <a:ext uri="{FF2B5EF4-FFF2-40B4-BE49-F238E27FC236}">
                <a16:creationId xmlns:a16="http://schemas.microsoft.com/office/drawing/2014/main" id="{D43E0EC9-B2EE-B6ED-464B-3E1CF14C9A8C}"/>
              </a:ext>
            </a:extLst>
          </p:cNvPr>
          <p:cNvSpPr txBox="1"/>
          <p:nvPr/>
        </p:nvSpPr>
        <p:spPr>
          <a:xfrm>
            <a:off x="161902" y="6374114"/>
            <a:ext cx="11161142" cy="384721"/>
          </a:xfrm>
          <a:prstGeom prst="rect">
            <a:avLst/>
          </a:prstGeom>
          <a:noFill/>
        </p:spPr>
        <p:txBody>
          <a:bodyPr wrap="square" rtlCol="0">
            <a:spAutoFit/>
          </a:bodyPr>
          <a:lstStyle/>
          <a:p>
            <a:r>
              <a:rPr lang="en-US" sz="900" b="0" i="0" dirty="0" err="1">
                <a:effectLst/>
                <a:latin typeface="Segoe UI Historic" panose="020B0502040204020203" pitchFamily="34" charset="0"/>
              </a:rPr>
              <a:t>Januschowski</a:t>
            </a:r>
            <a:r>
              <a:rPr lang="en-US" sz="900" b="0" i="0" dirty="0">
                <a:effectLst/>
                <a:latin typeface="Segoe UI Historic" panose="020B0502040204020203" pitchFamily="34" charset="0"/>
              </a:rPr>
              <a:t>, Tim and Stephan </a:t>
            </a:r>
            <a:r>
              <a:rPr lang="en-US" sz="900" b="0" i="0" dirty="0" err="1">
                <a:effectLst/>
                <a:latin typeface="Segoe UI Historic" panose="020B0502040204020203" pitchFamily="34" charset="0"/>
              </a:rPr>
              <a:t>Kolassa</a:t>
            </a:r>
            <a:r>
              <a:rPr lang="en-US" sz="900" b="0" i="0" dirty="0">
                <a:effectLst/>
                <a:latin typeface="Segoe UI Historic" panose="020B0502040204020203" pitchFamily="34" charset="0"/>
              </a:rPr>
              <a:t> "A classification of business forecasting problems". Foresight the International Journal of Applied Forecasting. International Institute of Forecasters (2019). Issue 52</a:t>
            </a:r>
            <a:endParaRPr lang="nl-BE" sz="900" dirty="0"/>
          </a:p>
          <a:p>
            <a:r>
              <a:rPr lang="en-US" sz="1000" dirty="0" err="1">
                <a:solidFill>
                  <a:srgbClr val="222222"/>
                </a:solidFill>
                <a:latin typeface="Arial" panose="020B0604020202020204" pitchFamily="34" charset="0"/>
              </a:rPr>
              <a:t>Gasthaus</a:t>
            </a:r>
            <a:r>
              <a:rPr lang="en-US" sz="1000" dirty="0">
                <a:solidFill>
                  <a:srgbClr val="222222"/>
                </a:solidFill>
                <a:latin typeface="Arial" panose="020B0604020202020204" pitchFamily="34" charset="0"/>
              </a:rPr>
              <a:t>. Jan &amp; </a:t>
            </a:r>
            <a:r>
              <a:rPr lang="en-US" sz="1000" dirty="0" err="1">
                <a:solidFill>
                  <a:srgbClr val="222222"/>
                </a:solidFill>
                <a:latin typeface="Arial" panose="020B0604020202020204" pitchFamily="34" charset="0"/>
              </a:rPr>
              <a:t>Januschowski</a:t>
            </a:r>
            <a:r>
              <a:rPr lang="en-US" sz="1000" dirty="0">
                <a:solidFill>
                  <a:srgbClr val="222222"/>
                </a:solidFill>
                <a:latin typeface="Arial" panose="020B0604020202020204" pitchFamily="34" charset="0"/>
              </a:rPr>
              <a:t> , Tim. “Modern Forecasting in </a:t>
            </a:r>
            <a:r>
              <a:rPr lang="en-US" sz="1000" dirty="0" err="1">
                <a:solidFill>
                  <a:srgbClr val="222222"/>
                </a:solidFill>
                <a:latin typeface="Arial" panose="020B0604020202020204" pitchFamily="34" charset="0"/>
              </a:rPr>
              <a:t>Practise</a:t>
            </a:r>
            <a:r>
              <a:rPr lang="en-US" sz="1000" dirty="0">
                <a:solidFill>
                  <a:srgbClr val="222222"/>
                </a:solidFill>
                <a:latin typeface="Arial" panose="020B0604020202020204" pitchFamily="34" charset="0"/>
              </a:rPr>
              <a:t>, Session 2”, Sphere Online Course. URL: https://www.getsphere.com/cohorts/modern-forecasting-in-practice</a:t>
            </a:r>
            <a:endParaRPr lang="nl-BE" sz="1000" dirty="0"/>
          </a:p>
        </p:txBody>
      </p:sp>
    </p:spTree>
    <p:extLst>
      <p:ext uri="{BB962C8B-B14F-4D97-AF65-F5344CB8AC3E}">
        <p14:creationId xmlns:p14="http://schemas.microsoft.com/office/powerpoint/2010/main" val="366143999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A1ECC-49FF-325A-E9BC-D7AE4F13536C}"/>
              </a:ext>
            </a:extLst>
          </p:cNvPr>
          <p:cNvSpPr>
            <a:spLocks noGrp="1"/>
          </p:cNvSpPr>
          <p:nvPr>
            <p:ph type="title"/>
          </p:nvPr>
        </p:nvSpPr>
        <p:spPr>
          <a:xfrm>
            <a:off x="326471" y="2255059"/>
            <a:ext cx="7340421" cy="1597087"/>
          </a:xfrm>
        </p:spPr>
        <p:txBody>
          <a:bodyPr/>
          <a:lstStyle/>
          <a:p>
            <a:r>
              <a:rPr lang="en-US" dirty="0"/>
              <a:t>Real-World Implementations &amp; Practical Tips</a:t>
            </a:r>
            <a:endParaRPr lang="nl-BE" dirty="0"/>
          </a:p>
        </p:txBody>
      </p:sp>
      <p:sp>
        <p:nvSpPr>
          <p:cNvPr id="3" name="Text Placeholder 2">
            <a:extLst>
              <a:ext uri="{FF2B5EF4-FFF2-40B4-BE49-F238E27FC236}">
                <a16:creationId xmlns:a16="http://schemas.microsoft.com/office/drawing/2014/main" id="{A73C1D0E-1155-8F8F-B91F-217C5B744118}"/>
              </a:ext>
            </a:extLst>
          </p:cNvPr>
          <p:cNvSpPr>
            <a:spLocks noGrp="1"/>
          </p:cNvSpPr>
          <p:nvPr>
            <p:ph type="body" idx="1"/>
          </p:nvPr>
        </p:nvSpPr>
        <p:spPr>
          <a:xfrm>
            <a:off x="326472" y="4140400"/>
            <a:ext cx="7004460" cy="1788317"/>
          </a:xfrm>
        </p:spPr>
        <p:txBody>
          <a:bodyPr/>
          <a:lstStyle/>
          <a:p>
            <a:pPr marL="342900" indent="-342900">
              <a:buClr>
                <a:srgbClr val="FF1515"/>
              </a:buClr>
              <a:buFont typeface="Arial" panose="020B0604020202020204" pitchFamily="34" charset="0"/>
              <a:buChar char="•"/>
            </a:pPr>
            <a:r>
              <a:rPr lang="en-US" dirty="0"/>
              <a:t>PWO Example 1: Sales Forecasting</a:t>
            </a:r>
          </a:p>
          <a:p>
            <a:pPr marL="342900" indent="-342900">
              <a:buClr>
                <a:srgbClr val="FF1515"/>
              </a:buClr>
              <a:buFont typeface="Arial" panose="020B0604020202020204" pitchFamily="34" charset="0"/>
              <a:buChar char="•"/>
            </a:pPr>
            <a:r>
              <a:rPr lang="en-US" dirty="0"/>
              <a:t>PWO Example 2: Explainable Student Exam Grades Predictions</a:t>
            </a:r>
          </a:p>
          <a:p>
            <a:pPr marL="342900" indent="-342900">
              <a:buClr>
                <a:srgbClr val="FF1515"/>
              </a:buClr>
              <a:buFont typeface="Arial" panose="020B0604020202020204" pitchFamily="34" charset="0"/>
              <a:buChar char="•"/>
            </a:pPr>
            <a:r>
              <a:rPr lang="en-US" dirty="0"/>
              <a:t>Justified or Not?</a:t>
            </a:r>
          </a:p>
          <a:p>
            <a:pPr marL="800100" lvl="1" indent="-342900">
              <a:buClr>
                <a:srgbClr val="FF1515"/>
              </a:buClr>
              <a:buFont typeface="Arial" panose="020B0604020202020204" pitchFamily="34" charset="0"/>
              <a:buChar char="•"/>
            </a:pPr>
            <a:r>
              <a:rPr lang="en-US" dirty="0">
                <a:solidFill>
                  <a:schemeClr val="tx1"/>
                </a:solidFill>
              </a:rPr>
              <a:t>The Case Against Statistical Models</a:t>
            </a:r>
          </a:p>
          <a:p>
            <a:pPr marL="800100" lvl="1" indent="-342900">
              <a:buClr>
                <a:srgbClr val="FF1515"/>
              </a:buClr>
              <a:buFont typeface="Arial" panose="020B0604020202020204" pitchFamily="34" charset="0"/>
              <a:buChar char="•"/>
            </a:pPr>
            <a:r>
              <a:rPr lang="en-US" dirty="0">
                <a:solidFill>
                  <a:schemeClr val="tx1"/>
                </a:solidFill>
              </a:rPr>
              <a:t>The Bandwagon of Deep Learning</a:t>
            </a:r>
            <a:endParaRPr lang="nl-BE" dirty="0">
              <a:solidFill>
                <a:schemeClr val="tx1"/>
              </a:solidFill>
            </a:endParaRPr>
          </a:p>
        </p:txBody>
      </p:sp>
      <p:sp>
        <p:nvSpPr>
          <p:cNvPr id="9" name="Title 1">
            <a:extLst>
              <a:ext uri="{FF2B5EF4-FFF2-40B4-BE49-F238E27FC236}">
                <a16:creationId xmlns:a16="http://schemas.microsoft.com/office/drawing/2014/main" id="{2D59F17B-E37E-E8AB-53DB-322B8CB60656}"/>
              </a:ext>
            </a:extLst>
          </p:cNvPr>
          <p:cNvSpPr txBox="1">
            <a:spLocks/>
          </p:cNvSpPr>
          <p:nvPr/>
        </p:nvSpPr>
        <p:spPr>
          <a:xfrm>
            <a:off x="326472" y="234826"/>
            <a:ext cx="7004460" cy="159708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FF1515"/>
                </a:solidFill>
              </a:rPr>
              <a:t>Section 3.</a:t>
            </a:r>
            <a:endParaRPr lang="nl-BE" b="1" dirty="0">
              <a:solidFill>
                <a:srgbClr val="FF1515"/>
              </a:solidFill>
            </a:endParaRPr>
          </a:p>
        </p:txBody>
      </p:sp>
      <p:cxnSp>
        <p:nvCxnSpPr>
          <p:cNvPr id="10" name="Google Shape;168;p9">
            <a:extLst>
              <a:ext uri="{FF2B5EF4-FFF2-40B4-BE49-F238E27FC236}">
                <a16:creationId xmlns:a16="http://schemas.microsoft.com/office/drawing/2014/main" id="{8D4A1DAD-1AB5-AAD1-F835-2F8383425367}"/>
              </a:ext>
            </a:extLst>
          </p:cNvPr>
          <p:cNvCxnSpPr>
            <a:cxnSpLocks/>
          </p:cNvCxnSpPr>
          <p:nvPr/>
        </p:nvCxnSpPr>
        <p:spPr>
          <a:xfrm>
            <a:off x="326472" y="1831913"/>
            <a:ext cx="2406896" cy="0"/>
          </a:xfrm>
          <a:prstGeom prst="straightConnector1">
            <a:avLst/>
          </a:prstGeom>
          <a:noFill/>
          <a:ln w="19050" cap="flat" cmpd="sng">
            <a:solidFill>
              <a:schemeClr val="tx1">
                <a:lumMod val="95000"/>
                <a:lumOff val="5000"/>
              </a:schemeClr>
            </a:solidFill>
            <a:prstDash val="solid"/>
            <a:round/>
            <a:headEnd type="none" w="med" len="med"/>
            <a:tailEnd type="none" w="med" len="med"/>
          </a:ln>
        </p:spPr>
      </p:cxnSp>
      <p:pic>
        <p:nvPicPr>
          <p:cNvPr id="4" name="Picture 4">
            <a:extLst>
              <a:ext uri="{FF2B5EF4-FFF2-40B4-BE49-F238E27FC236}">
                <a16:creationId xmlns:a16="http://schemas.microsoft.com/office/drawing/2014/main" id="{AAFAA5F5-FD01-E841-C33B-BD84299B09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2384" y="1775574"/>
            <a:ext cx="4153144" cy="4153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0267243"/>
      </p:ext>
    </p:extLst>
  </p:cSld>
  <p:clrMapOvr>
    <a:masterClrMapping/>
  </p:clrMapOvr>
  <p:extLst>
    <p:ext uri="{6950BFC3-D8DA-4A85-94F7-54DA5524770B}">
      <p188:commentRel xmlns:p188="http://schemas.microsoft.com/office/powerpoint/2018/8/main" r:id="rId2"/>
    </p:ext>
  </p:extLs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7C957-8FAB-D8BF-3EF2-5C1BD6D8E3C8}"/>
              </a:ext>
            </a:extLst>
          </p:cNvPr>
          <p:cNvSpPr>
            <a:spLocks noGrp="1"/>
          </p:cNvSpPr>
          <p:nvPr>
            <p:ph type="title"/>
          </p:nvPr>
        </p:nvSpPr>
        <p:spPr/>
        <p:txBody>
          <a:bodyPr/>
          <a:lstStyle/>
          <a:p>
            <a:r>
              <a:rPr lang="en-US" dirty="0"/>
              <a:t>PWO Example 1: Sales Forecasting</a:t>
            </a:r>
            <a:endParaRPr lang="nl-BE" dirty="0"/>
          </a:p>
        </p:txBody>
      </p:sp>
      <p:sp>
        <p:nvSpPr>
          <p:cNvPr id="3" name="Content Placeholder 2">
            <a:extLst>
              <a:ext uri="{FF2B5EF4-FFF2-40B4-BE49-F238E27FC236}">
                <a16:creationId xmlns:a16="http://schemas.microsoft.com/office/drawing/2014/main" id="{1F7F1F61-0BAD-B11B-33BD-F4325D88F57A}"/>
              </a:ext>
            </a:extLst>
          </p:cNvPr>
          <p:cNvSpPr>
            <a:spLocks noGrp="1"/>
          </p:cNvSpPr>
          <p:nvPr>
            <p:ph sz="half" idx="1"/>
          </p:nvPr>
        </p:nvSpPr>
        <p:spPr>
          <a:xfrm>
            <a:off x="390919" y="1830729"/>
            <a:ext cx="10671041" cy="4830814"/>
          </a:xfrm>
        </p:spPr>
        <p:txBody>
          <a:bodyPr/>
          <a:lstStyle/>
          <a:p>
            <a:pPr marL="0" indent="0">
              <a:buNone/>
            </a:pPr>
            <a:r>
              <a:rPr lang="en-US" sz="2000" dirty="0">
                <a:solidFill>
                  <a:srgbClr val="FF0000"/>
                </a:solidFill>
              </a:rPr>
              <a:t>Situation: </a:t>
            </a:r>
            <a:r>
              <a:rPr lang="en-US" sz="2000" dirty="0"/>
              <a:t>Collaboration in a retail supply chain(add picture of supply chain)</a:t>
            </a:r>
          </a:p>
          <a:p>
            <a:pPr marL="457200" indent="-457200">
              <a:buFont typeface="+mj-lt"/>
              <a:buAutoNum type="arabicPeriod"/>
            </a:pPr>
            <a:r>
              <a:rPr lang="en-US" sz="2000" dirty="0"/>
              <a:t>Retailer orders weekly from a DC</a:t>
            </a:r>
          </a:p>
          <a:p>
            <a:pPr marL="457200" indent="-457200">
              <a:buFont typeface="+mj-lt"/>
              <a:buAutoNum type="arabicPeriod"/>
            </a:pPr>
            <a:r>
              <a:rPr lang="en-US" sz="2000" dirty="0"/>
              <a:t>DCs order bi-weekly from a Supplier</a:t>
            </a:r>
          </a:p>
          <a:p>
            <a:pPr marL="457200" indent="-457200">
              <a:buFont typeface="+mj-lt"/>
              <a:buAutoNum type="arabicPeriod"/>
            </a:pPr>
            <a:r>
              <a:rPr lang="en-US" sz="2000" dirty="0"/>
              <a:t>Supplier orders raw products every month.</a:t>
            </a:r>
          </a:p>
          <a:p>
            <a:pPr marL="457200" indent="-457200">
              <a:buFont typeface="+mj-lt"/>
              <a:buAutoNum type="arabicPeriod"/>
            </a:pPr>
            <a:endParaRPr lang="en-US" sz="2000" dirty="0"/>
          </a:p>
          <a:p>
            <a:pPr marL="0" indent="0">
              <a:buNone/>
            </a:pPr>
            <a:endParaRPr lang="en-US" sz="2000" dirty="0"/>
          </a:p>
          <a:p>
            <a:pPr marL="0" indent="0">
              <a:buNone/>
            </a:pPr>
            <a:endParaRPr lang="en-US" sz="2000" dirty="0"/>
          </a:p>
        </p:txBody>
      </p:sp>
      <p:pic>
        <p:nvPicPr>
          <p:cNvPr id="4" name="Picture 2">
            <a:extLst>
              <a:ext uri="{FF2B5EF4-FFF2-40B4-BE49-F238E27FC236}">
                <a16:creationId xmlns:a16="http://schemas.microsoft.com/office/drawing/2014/main" id="{56D0AC08-CDDD-CF63-ECE4-6A190A276D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27207" y="836191"/>
            <a:ext cx="3232880" cy="29583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3283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7C957-8FAB-D8BF-3EF2-5C1BD6D8E3C8}"/>
              </a:ext>
            </a:extLst>
          </p:cNvPr>
          <p:cNvSpPr>
            <a:spLocks noGrp="1"/>
          </p:cNvSpPr>
          <p:nvPr>
            <p:ph type="title"/>
          </p:nvPr>
        </p:nvSpPr>
        <p:spPr/>
        <p:txBody>
          <a:bodyPr/>
          <a:lstStyle/>
          <a:p>
            <a:r>
              <a:rPr lang="en-US" dirty="0"/>
              <a:t>PWO Example 1: Sales Forecasting</a:t>
            </a:r>
            <a:endParaRPr lang="nl-BE" dirty="0"/>
          </a:p>
        </p:txBody>
      </p:sp>
      <p:sp>
        <p:nvSpPr>
          <p:cNvPr id="3" name="Content Placeholder 2">
            <a:extLst>
              <a:ext uri="{FF2B5EF4-FFF2-40B4-BE49-F238E27FC236}">
                <a16:creationId xmlns:a16="http://schemas.microsoft.com/office/drawing/2014/main" id="{1F7F1F61-0BAD-B11B-33BD-F4325D88F57A}"/>
              </a:ext>
            </a:extLst>
          </p:cNvPr>
          <p:cNvSpPr>
            <a:spLocks noGrp="1"/>
          </p:cNvSpPr>
          <p:nvPr>
            <p:ph sz="half" idx="1"/>
          </p:nvPr>
        </p:nvSpPr>
        <p:spPr>
          <a:xfrm>
            <a:off x="390919" y="1830729"/>
            <a:ext cx="10671041" cy="4830814"/>
          </a:xfrm>
        </p:spPr>
        <p:txBody>
          <a:bodyPr/>
          <a:lstStyle/>
          <a:p>
            <a:pPr marL="0" indent="0">
              <a:buNone/>
            </a:pPr>
            <a:r>
              <a:rPr lang="en-US" sz="2000" dirty="0">
                <a:solidFill>
                  <a:srgbClr val="FF0000"/>
                </a:solidFill>
              </a:rPr>
              <a:t>Situation: </a:t>
            </a:r>
            <a:r>
              <a:rPr lang="en-US" sz="2000" dirty="0"/>
              <a:t>Collaboration in a retail supply chain(add picture of supply chain)</a:t>
            </a:r>
          </a:p>
          <a:p>
            <a:pPr marL="457200" indent="-457200">
              <a:buFont typeface="+mj-lt"/>
              <a:buAutoNum type="arabicPeriod"/>
            </a:pPr>
            <a:r>
              <a:rPr lang="en-US" sz="2000" dirty="0"/>
              <a:t>Retailer orders weekly from a DC</a:t>
            </a:r>
          </a:p>
          <a:p>
            <a:pPr marL="457200" indent="-457200">
              <a:buFont typeface="+mj-lt"/>
              <a:buAutoNum type="arabicPeriod"/>
            </a:pPr>
            <a:r>
              <a:rPr lang="en-US" sz="2000" dirty="0"/>
              <a:t>DCs order bi-weekly from a Supplier</a:t>
            </a:r>
          </a:p>
          <a:p>
            <a:pPr marL="457200" indent="-457200">
              <a:buFont typeface="+mj-lt"/>
              <a:buAutoNum type="arabicPeriod"/>
            </a:pPr>
            <a:r>
              <a:rPr lang="en-US" sz="2000" dirty="0"/>
              <a:t>Supplier orders raw products every month.</a:t>
            </a:r>
          </a:p>
          <a:p>
            <a:pPr marL="457200" indent="-457200">
              <a:buFont typeface="+mj-lt"/>
              <a:buAutoNum type="arabicPeriod"/>
            </a:pPr>
            <a:endParaRPr lang="en-US" sz="2000" dirty="0"/>
          </a:p>
          <a:p>
            <a:pPr marL="0" indent="0">
              <a:buNone/>
            </a:pPr>
            <a:endParaRPr lang="en-US" sz="2000" dirty="0"/>
          </a:p>
          <a:p>
            <a:pPr marL="0" indent="0">
              <a:buNone/>
            </a:pPr>
            <a:r>
              <a:rPr lang="en-US" sz="2000" dirty="0">
                <a:solidFill>
                  <a:srgbClr val="FF0000"/>
                </a:solidFill>
              </a:rPr>
              <a:t>Aim: </a:t>
            </a:r>
            <a:r>
              <a:rPr lang="en-US" sz="2000" dirty="0"/>
              <a:t>Reduce the overall inventory across the supply chain.</a:t>
            </a:r>
          </a:p>
          <a:p>
            <a:r>
              <a:rPr lang="en-US" sz="2000" dirty="0"/>
              <a:t>Use LGBM to predict the demand for each level</a:t>
            </a:r>
          </a:p>
          <a:p>
            <a:r>
              <a:rPr lang="en-US" sz="2000" dirty="0"/>
              <a:t>Feed the predictions to Neural Network to align them</a:t>
            </a:r>
          </a:p>
          <a:p>
            <a:pPr marL="0" indent="0">
              <a:buNone/>
            </a:pPr>
            <a:endParaRPr lang="en-US" sz="2000" dirty="0"/>
          </a:p>
        </p:txBody>
      </p:sp>
      <p:pic>
        <p:nvPicPr>
          <p:cNvPr id="4" name="Picture 2">
            <a:extLst>
              <a:ext uri="{FF2B5EF4-FFF2-40B4-BE49-F238E27FC236}">
                <a16:creationId xmlns:a16="http://schemas.microsoft.com/office/drawing/2014/main" id="{56D0AC08-CDDD-CF63-ECE4-6A190A276D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27207" y="836191"/>
            <a:ext cx="3232880" cy="295832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E007C368-F947-76DB-C6DF-F28C07C52314}"/>
              </a:ext>
            </a:extLst>
          </p:cNvPr>
          <p:cNvPicPr>
            <a:picLocks noChangeAspect="1"/>
          </p:cNvPicPr>
          <p:nvPr/>
        </p:nvPicPr>
        <p:blipFill>
          <a:blip r:embed="rId3"/>
          <a:stretch>
            <a:fillRect/>
          </a:stretch>
        </p:blipFill>
        <p:spPr>
          <a:xfrm>
            <a:off x="7825766" y="3960265"/>
            <a:ext cx="3734321" cy="1657581"/>
          </a:xfrm>
          <a:prstGeom prst="rect">
            <a:avLst/>
          </a:prstGeom>
        </p:spPr>
      </p:pic>
    </p:spTree>
    <p:extLst>
      <p:ext uri="{BB962C8B-B14F-4D97-AF65-F5344CB8AC3E}">
        <p14:creationId xmlns:p14="http://schemas.microsoft.com/office/powerpoint/2010/main" val="16163318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7C957-8FAB-D8BF-3EF2-5C1BD6D8E3C8}"/>
              </a:ext>
            </a:extLst>
          </p:cNvPr>
          <p:cNvSpPr>
            <a:spLocks noGrp="1"/>
          </p:cNvSpPr>
          <p:nvPr>
            <p:ph type="title"/>
          </p:nvPr>
        </p:nvSpPr>
        <p:spPr/>
        <p:txBody>
          <a:bodyPr/>
          <a:lstStyle/>
          <a:p>
            <a:r>
              <a:rPr lang="en-US" dirty="0"/>
              <a:t>PWO Example 1: Sales Forecasting</a:t>
            </a:r>
            <a:endParaRPr lang="nl-BE" dirty="0"/>
          </a:p>
        </p:txBody>
      </p:sp>
      <p:sp>
        <p:nvSpPr>
          <p:cNvPr id="3" name="Content Placeholder 2">
            <a:extLst>
              <a:ext uri="{FF2B5EF4-FFF2-40B4-BE49-F238E27FC236}">
                <a16:creationId xmlns:a16="http://schemas.microsoft.com/office/drawing/2014/main" id="{1F7F1F61-0BAD-B11B-33BD-F4325D88F57A}"/>
              </a:ext>
            </a:extLst>
          </p:cNvPr>
          <p:cNvSpPr>
            <a:spLocks noGrp="1"/>
          </p:cNvSpPr>
          <p:nvPr>
            <p:ph sz="half" idx="1"/>
          </p:nvPr>
        </p:nvSpPr>
        <p:spPr>
          <a:xfrm>
            <a:off x="390919" y="1830729"/>
            <a:ext cx="10671041" cy="4830814"/>
          </a:xfrm>
        </p:spPr>
        <p:txBody>
          <a:bodyPr/>
          <a:lstStyle/>
          <a:p>
            <a:pPr marL="0" indent="0">
              <a:buNone/>
            </a:pPr>
            <a:r>
              <a:rPr lang="en-US" sz="2000" dirty="0">
                <a:solidFill>
                  <a:srgbClr val="FF0000"/>
                </a:solidFill>
              </a:rPr>
              <a:t>Situation: </a:t>
            </a:r>
            <a:r>
              <a:rPr lang="en-US" sz="2000" dirty="0"/>
              <a:t>Collaboration in a retail supply chain(add picture of supply chain)</a:t>
            </a:r>
          </a:p>
          <a:p>
            <a:pPr marL="457200" indent="-457200">
              <a:buFont typeface="+mj-lt"/>
              <a:buAutoNum type="arabicPeriod"/>
            </a:pPr>
            <a:r>
              <a:rPr lang="en-US" sz="2000" dirty="0"/>
              <a:t>Retailer orders weekly from a DC</a:t>
            </a:r>
          </a:p>
          <a:p>
            <a:pPr marL="457200" indent="-457200">
              <a:buFont typeface="+mj-lt"/>
              <a:buAutoNum type="arabicPeriod"/>
            </a:pPr>
            <a:r>
              <a:rPr lang="en-US" sz="2000" dirty="0"/>
              <a:t>DCs order bi-weekly from a Supplier</a:t>
            </a:r>
          </a:p>
          <a:p>
            <a:pPr marL="457200" indent="-457200">
              <a:buFont typeface="+mj-lt"/>
              <a:buAutoNum type="arabicPeriod"/>
            </a:pPr>
            <a:r>
              <a:rPr lang="en-US" sz="2000" dirty="0"/>
              <a:t>Supplier orders row products every month.</a:t>
            </a:r>
          </a:p>
          <a:p>
            <a:pPr marL="457200" indent="-457200">
              <a:buFont typeface="+mj-lt"/>
              <a:buAutoNum type="arabicPeriod"/>
            </a:pPr>
            <a:endParaRPr lang="en-US" sz="2000" dirty="0"/>
          </a:p>
          <a:p>
            <a:pPr marL="0" indent="0">
              <a:buNone/>
            </a:pPr>
            <a:endParaRPr lang="en-US" sz="2000" dirty="0"/>
          </a:p>
          <a:p>
            <a:pPr marL="0" indent="0">
              <a:buNone/>
            </a:pPr>
            <a:r>
              <a:rPr lang="en-US" sz="2000" dirty="0">
                <a:solidFill>
                  <a:srgbClr val="FF0000"/>
                </a:solidFill>
              </a:rPr>
              <a:t>Aim: </a:t>
            </a:r>
            <a:r>
              <a:rPr lang="en-US" sz="2000" dirty="0"/>
              <a:t>Reduce the overall inventory across the supply chain.</a:t>
            </a:r>
          </a:p>
          <a:p>
            <a:r>
              <a:rPr lang="en-US" sz="2000" dirty="0"/>
              <a:t>Use LGBM to predict the demand for each level</a:t>
            </a:r>
          </a:p>
          <a:p>
            <a:r>
              <a:rPr lang="en-US" sz="2000" dirty="0"/>
              <a:t>Feed the predictions to Neural Network to align them</a:t>
            </a:r>
          </a:p>
          <a:p>
            <a:pPr marL="0" indent="0">
              <a:buNone/>
            </a:pPr>
            <a:endParaRPr lang="en-US" sz="2000" dirty="0"/>
          </a:p>
        </p:txBody>
      </p:sp>
      <p:pic>
        <p:nvPicPr>
          <p:cNvPr id="4" name="Picture 2">
            <a:extLst>
              <a:ext uri="{FF2B5EF4-FFF2-40B4-BE49-F238E27FC236}">
                <a16:creationId xmlns:a16="http://schemas.microsoft.com/office/drawing/2014/main" id="{56D0AC08-CDDD-CF63-ECE4-6A190A276D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27207" y="836191"/>
            <a:ext cx="3232880" cy="295832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E007C368-F947-76DB-C6DF-F28C07C52314}"/>
              </a:ext>
            </a:extLst>
          </p:cNvPr>
          <p:cNvPicPr>
            <a:picLocks noChangeAspect="1"/>
          </p:cNvPicPr>
          <p:nvPr/>
        </p:nvPicPr>
        <p:blipFill>
          <a:blip r:embed="rId3"/>
          <a:stretch>
            <a:fillRect/>
          </a:stretch>
        </p:blipFill>
        <p:spPr>
          <a:xfrm>
            <a:off x="7825766" y="3960265"/>
            <a:ext cx="3734321" cy="1657581"/>
          </a:xfrm>
          <a:prstGeom prst="rect">
            <a:avLst/>
          </a:prstGeom>
        </p:spPr>
      </p:pic>
      <p:sp>
        <p:nvSpPr>
          <p:cNvPr id="5" name="TextBox 4">
            <a:extLst>
              <a:ext uri="{FF2B5EF4-FFF2-40B4-BE49-F238E27FC236}">
                <a16:creationId xmlns:a16="http://schemas.microsoft.com/office/drawing/2014/main" id="{6EF07B9E-D796-CEB2-F498-F5B9EC23D78D}"/>
              </a:ext>
            </a:extLst>
          </p:cNvPr>
          <p:cNvSpPr txBox="1"/>
          <p:nvPr/>
        </p:nvSpPr>
        <p:spPr>
          <a:xfrm>
            <a:off x="1468041" y="5821754"/>
            <a:ext cx="10978454" cy="400110"/>
          </a:xfrm>
          <a:prstGeom prst="rect">
            <a:avLst/>
          </a:prstGeom>
          <a:noFill/>
        </p:spPr>
        <p:txBody>
          <a:bodyPr wrap="square" rtlCol="0">
            <a:spAutoFit/>
          </a:bodyPr>
          <a:lstStyle/>
          <a:p>
            <a:r>
              <a:rPr lang="en-US" sz="2000" dirty="0">
                <a:solidFill>
                  <a:srgbClr val="FF0000"/>
                </a:solidFill>
              </a:rPr>
              <a:t>Main Takeaway: </a:t>
            </a:r>
            <a:r>
              <a:rPr lang="en-US" sz="2000" dirty="0"/>
              <a:t>Accuracy improvements regardless the hierarchical &amp; the temporal level.</a:t>
            </a:r>
            <a:endParaRPr lang="nl-BE" sz="2000" dirty="0"/>
          </a:p>
        </p:txBody>
      </p:sp>
    </p:spTree>
    <p:extLst>
      <p:ext uri="{BB962C8B-B14F-4D97-AF65-F5344CB8AC3E}">
        <p14:creationId xmlns:p14="http://schemas.microsoft.com/office/powerpoint/2010/main" val="298178765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1017E-68AE-C544-57CC-2574EF878927}"/>
              </a:ext>
            </a:extLst>
          </p:cNvPr>
          <p:cNvSpPr>
            <a:spLocks noGrp="1"/>
          </p:cNvSpPr>
          <p:nvPr>
            <p:ph type="title"/>
          </p:nvPr>
        </p:nvSpPr>
        <p:spPr/>
        <p:txBody>
          <a:bodyPr/>
          <a:lstStyle/>
          <a:p>
            <a:r>
              <a:rPr lang="en-US" dirty="0"/>
              <a:t>PWO Example 2: AI in Education</a:t>
            </a:r>
            <a:endParaRPr lang="nl-BE" dirty="0"/>
          </a:p>
        </p:txBody>
      </p:sp>
      <p:sp>
        <p:nvSpPr>
          <p:cNvPr id="3" name="Content Placeholder 2">
            <a:extLst>
              <a:ext uri="{FF2B5EF4-FFF2-40B4-BE49-F238E27FC236}">
                <a16:creationId xmlns:a16="http://schemas.microsoft.com/office/drawing/2014/main" id="{B5B76E92-318A-17A3-080C-5EE9C33874D1}"/>
              </a:ext>
            </a:extLst>
          </p:cNvPr>
          <p:cNvSpPr>
            <a:spLocks noGrp="1"/>
          </p:cNvSpPr>
          <p:nvPr>
            <p:ph sz="half" idx="1"/>
          </p:nvPr>
        </p:nvSpPr>
        <p:spPr>
          <a:xfrm>
            <a:off x="225942" y="1637887"/>
            <a:ext cx="7543556" cy="3978411"/>
          </a:xfrm>
        </p:spPr>
        <p:txBody>
          <a:bodyPr/>
          <a:lstStyle/>
          <a:p>
            <a:pPr marL="0" indent="0">
              <a:buNone/>
            </a:pPr>
            <a:r>
              <a:rPr lang="en-US" sz="2000" dirty="0">
                <a:solidFill>
                  <a:srgbClr val="FF0000"/>
                </a:solidFill>
              </a:rPr>
              <a:t>Situation: </a:t>
            </a:r>
          </a:p>
          <a:p>
            <a:pPr marL="0" indent="0">
              <a:buNone/>
            </a:pPr>
            <a:r>
              <a:rPr lang="en-US" sz="2000" dirty="0"/>
              <a:t>Forecast students exam results based on their online activity</a:t>
            </a:r>
          </a:p>
          <a:p>
            <a:pPr marL="457200" indent="-457200">
              <a:buFont typeface="+mj-lt"/>
              <a:buAutoNum type="arabicPeriod"/>
            </a:pPr>
            <a:endParaRPr lang="nl-BE" sz="2000" dirty="0"/>
          </a:p>
          <a:p>
            <a:pPr marL="0" indent="0">
              <a:buNone/>
            </a:pPr>
            <a:endParaRPr lang="nl-BE" sz="2000" dirty="0"/>
          </a:p>
          <a:p>
            <a:pPr marL="0" indent="0">
              <a:buNone/>
            </a:pPr>
            <a:endParaRPr lang="nl-BE" sz="2000" dirty="0"/>
          </a:p>
          <a:p>
            <a:pPr marL="0" indent="0">
              <a:buNone/>
            </a:pPr>
            <a:endParaRPr lang="nl-BE" sz="2000" dirty="0"/>
          </a:p>
          <a:p>
            <a:pPr marL="0" indent="0">
              <a:buNone/>
            </a:pPr>
            <a:endParaRPr lang="en-US" sz="2000" dirty="0"/>
          </a:p>
        </p:txBody>
      </p:sp>
      <p:pic>
        <p:nvPicPr>
          <p:cNvPr id="5" name="Google Shape;2007;p43">
            <a:extLst>
              <a:ext uri="{FF2B5EF4-FFF2-40B4-BE49-F238E27FC236}">
                <a16:creationId xmlns:a16="http://schemas.microsoft.com/office/drawing/2014/main" id="{AC046CA1-7B37-E47B-088C-FE58DBABAF92}"/>
              </a:ext>
            </a:extLst>
          </p:cNvPr>
          <p:cNvPicPr preferRelativeResize="0"/>
          <p:nvPr/>
        </p:nvPicPr>
        <p:blipFill>
          <a:blip r:embed="rId3">
            <a:alphaModFix/>
          </a:blip>
          <a:stretch>
            <a:fillRect/>
          </a:stretch>
        </p:blipFill>
        <p:spPr>
          <a:xfrm>
            <a:off x="6827520" y="1067270"/>
            <a:ext cx="4740541" cy="2067995"/>
          </a:xfrm>
          <a:prstGeom prst="rect">
            <a:avLst/>
          </a:prstGeom>
          <a:noFill/>
          <a:ln>
            <a:noFill/>
          </a:ln>
        </p:spPr>
      </p:pic>
      <p:pic>
        <p:nvPicPr>
          <p:cNvPr id="9" name="Google Shape;1667;p37">
            <a:extLst>
              <a:ext uri="{FF2B5EF4-FFF2-40B4-BE49-F238E27FC236}">
                <a16:creationId xmlns:a16="http://schemas.microsoft.com/office/drawing/2014/main" id="{95A9F263-CFE4-EDB9-AEE8-313E17527E7C}"/>
              </a:ext>
            </a:extLst>
          </p:cNvPr>
          <p:cNvPicPr preferRelativeResize="0"/>
          <p:nvPr/>
        </p:nvPicPr>
        <p:blipFill>
          <a:blip r:embed="rId4">
            <a:alphaModFix/>
          </a:blip>
          <a:stretch>
            <a:fillRect/>
          </a:stretch>
        </p:blipFill>
        <p:spPr>
          <a:xfrm>
            <a:off x="6754760" y="1067270"/>
            <a:ext cx="4813301" cy="2067995"/>
          </a:xfrm>
          <a:prstGeom prst="rect">
            <a:avLst/>
          </a:prstGeom>
          <a:noFill/>
          <a:ln>
            <a:noFill/>
          </a:ln>
        </p:spPr>
      </p:pic>
    </p:spTree>
    <p:extLst>
      <p:ext uri="{BB962C8B-B14F-4D97-AF65-F5344CB8AC3E}">
        <p14:creationId xmlns:p14="http://schemas.microsoft.com/office/powerpoint/2010/main" val="2762684017"/>
      </p:ext>
    </p:extLst>
  </p:cSld>
  <p:clrMapOvr>
    <a:masterClrMapping/>
  </p:clrMapOvr>
  <p:extLst>
    <p:ext uri="{6950BFC3-D8DA-4A85-94F7-54DA5524770B}">
      <p188:commentRel xmlns:p188="http://schemas.microsoft.com/office/powerpoint/2018/8/main" r:id="rId2"/>
    </p:ext>
  </p:extLs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1017E-68AE-C544-57CC-2574EF878927}"/>
              </a:ext>
            </a:extLst>
          </p:cNvPr>
          <p:cNvSpPr>
            <a:spLocks noGrp="1"/>
          </p:cNvSpPr>
          <p:nvPr>
            <p:ph type="title"/>
          </p:nvPr>
        </p:nvSpPr>
        <p:spPr/>
        <p:txBody>
          <a:bodyPr/>
          <a:lstStyle/>
          <a:p>
            <a:r>
              <a:rPr lang="en-US" dirty="0"/>
              <a:t>PWO Example 2: AI in Education</a:t>
            </a:r>
            <a:endParaRPr lang="nl-BE" dirty="0"/>
          </a:p>
        </p:txBody>
      </p:sp>
      <p:sp>
        <p:nvSpPr>
          <p:cNvPr id="3" name="Content Placeholder 2">
            <a:extLst>
              <a:ext uri="{FF2B5EF4-FFF2-40B4-BE49-F238E27FC236}">
                <a16:creationId xmlns:a16="http://schemas.microsoft.com/office/drawing/2014/main" id="{B5B76E92-318A-17A3-080C-5EE9C33874D1}"/>
              </a:ext>
            </a:extLst>
          </p:cNvPr>
          <p:cNvSpPr>
            <a:spLocks noGrp="1"/>
          </p:cNvSpPr>
          <p:nvPr>
            <p:ph sz="half" idx="1"/>
          </p:nvPr>
        </p:nvSpPr>
        <p:spPr>
          <a:xfrm>
            <a:off x="225942" y="1637887"/>
            <a:ext cx="7543556" cy="3978411"/>
          </a:xfrm>
        </p:spPr>
        <p:txBody>
          <a:bodyPr/>
          <a:lstStyle/>
          <a:p>
            <a:pPr marL="0" indent="0">
              <a:buNone/>
            </a:pPr>
            <a:r>
              <a:rPr lang="en-US" sz="2000" dirty="0">
                <a:solidFill>
                  <a:srgbClr val="FF0000"/>
                </a:solidFill>
              </a:rPr>
              <a:t>Situation: </a:t>
            </a:r>
          </a:p>
          <a:p>
            <a:pPr marL="0" indent="0">
              <a:buNone/>
            </a:pPr>
            <a:r>
              <a:rPr lang="en-US" sz="2000" dirty="0"/>
              <a:t>Forecast students exam results based on their online activity</a:t>
            </a:r>
          </a:p>
          <a:p>
            <a:pPr marL="0" indent="0">
              <a:buNone/>
            </a:pPr>
            <a:r>
              <a:rPr lang="nl-BE" sz="2000" dirty="0" err="1">
                <a:solidFill>
                  <a:srgbClr val="FF0000"/>
                </a:solidFill>
              </a:rPr>
              <a:t>Aim</a:t>
            </a:r>
            <a:r>
              <a:rPr lang="nl-BE" sz="2000" dirty="0">
                <a:solidFill>
                  <a:srgbClr val="FF0000"/>
                </a:solidFill>
              </a:rPr>
              <a:t>:</a:t>
            </a:r>
          </a:p>
          <a:p>
            <a:pPr marL="457200" indent="-457200">
              <a:buFont typeface="+mj-lt"/>
              <a:buAutoNum type="arabicPeriod"/>
            </a:pPr>
            <a:r>
              <a:rPr lang="nl-BE" sz="2000" dirty="0"/>
              <a:t>Produce </a:t>
            </a:r>
            <a:r>
              <a:rPr lang="nl-BE" sz="2000" dirty="0" err="1"/>
              <a:t>Early</a:t>
            </a:r>
            <a:r>
              <a:rPr lang="nl-BE" sz="2000" dirty="0"/>
              <a:t> </a:t>
            </a:r>
            <a:r>
              <a:rPr lang="nl-BE" sz="2000" dirty="0" err="1"/>
              <a:t>Predictions</a:t>
            </a:r>
            <a:endParaRPr lang="nl-BE" sz="2000" dirty="0"/>
          </a:p>
          <a:p>
            <a:pPr marL="457200" lvl="1" indent="0">
              <a:buNone/>
            </a:pPr>
            <a:r>
              <a:rPr lang="nl-BE" sz="1800" dirty="0" err="1"/>
              <a:t>Allow</a:t>
            </a:r>
            <a:r>
              <a:rPr lang="nl-BE" sz="1800" dirty="0"/>
              <a:t> </a:t>
            </a:r>
            <a:r>
              <a:rPr lang="nl-BE" sz="1800" dirty="0" err="1"/>
              <a:t>enough</a:t>
            </a:r>
            <a:r>
              <a:rPr lang="nl-BE" sz="1800" dirty="0"/>
              <a:t> time </a:t>
            </a:r>
            <a:r>
              <a:rPr lang="nl-BE" sz="1800" dirty="0" err="1"/>
              <a:t>for</a:t>
            </a:r>
            <a:r>
              <a:rPr lang="nl-BE" sz="1800" dirty="0"/>
              <a:t> </a:t>
            </a:r>
            <a:r>
              <a:rPr lang="nl-BE" sz="2000" dirty="0" err="1"/>
              <a:t>adjustments</a:t>
            </a:r>
            <a:endParaRPr lang="nl-BE" sz="1800" dirty="0"/>
          </a:p>
          <a:p>
            <a:pPr marL="457200" indent="-457200">
              <a:buFont typeface="+mj-lt"/>
              <a:buAutoNum type="arabicPeriod"/>
            </a:pPr>
            <a:endParaRPr lang="nl-BE" sz="2000" dirty="0"/>
          </a:p>
          <a:p>
            <a:pPr marL="0" indent="0">
              <a:buNone/>
            </a:pPr>
            <a:endParaRPr lang="nl-BE" sz="2000" dirty="0"/>
          </a:p>
          <a:p>
            <a:pPr marL="0" indent="0">
              <a:buNone/>
            </a:pPr>
            <a:endParaRPr lang="nl-BE" sz="2000" dirty="0"/>
          </a:p>
          <a:p>
            <a:pPr marL="0" indent="0">
              <a:buNone/>
            </a:pPr>
            <a:endParaRPr lang="nl-BE" sz="2000" dirty="0"/>
          </a:p>
          <a:p>
            <a:pPr marL="0" indent="0">
              <a:buNone/>
            </a:pPr>
            <a:endParaRPr lang="en-US" sz="2000" dirty="0"/>
          </a:p>
        </p:txBody>
      </p:sp>
      <p:pic>
        <p:nvPicPr>
          <p:cNvPr id="5" name="Google Shape;2007;p43">
            <a:extLst>
              <a:ext uri="{FF2B5EF4-FFF2-40B4-BE49-F238E27FC236}">
                <a16:creationId xmlns:a16="http://schemas.microsoft.com/office/drawing/2014/main" id="{AC046CA1-7B37-E47B-088C-FE58DBABAF92}"/>
              </a:ext>
            </a:extLst>
          </p:cNvPr>
          <p:cNvPicPr preferRelativeResize="0"/>
          <p:nvPr/>
        </p:nvPicPr>
        <p:blipFill>
          <a:blip r:embed="rId3">
            <a:alphaModFix/>
          </a:blip>
          <a:stretch>
            <a:fillRect/>
          </a:stretch>
        </p:blipFill>
        <p:spPr>
          <a:xfrm>
            <a:off x="6827520" y="1067270"/>
            <a:ext cx="4740541" cy="2067995"/>
          </a:xfrm>
          <a:prstGeom prst="rect">
            <a:avLst/>
          </a:prstGeom>
          <a:noFill/>
          <a:ln>
            <a:noFill/>
          </a:ln>
        </p:spPr>
      </p:pic>
    </p:spTree>
    <p:extLst>
      <p:ext uri="{BB962C8B-B14F-4D97-AF65-F5344CB8AC3E}">
        <p14:creationId xmlns:p14="http://schemas.microsoft.com/office/powerpoint/2010/main" val="1830591291"/>
      </p:ext>
    </p:extLst>
  </p:cSld>
  <p:clrMapOvr>
    <a:masterClrMapping/>
  </p:clrMapOvr>
  <p:extLst>
    <p:ext uri="{6950BFC3-D8DA-4A85-94F7-54DA5524770B}">
      <p188:commentRel xmlns:p188="http://schemas.microsoft.com/office/powerpoint/2018/8/main" r:id="rId2"/>
    </p:ext>
  </p:extLs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1017E-68AE-C544-57CC-2574EF878927}"/>
              </a:ext>
            </a:extLst>
          </p:cNvPr>
          <p:cNvSpPr>
            <a:spLocks noGrp="1"/>
          </p:cNvSpPr>
          <p:nvPr>
            <p:ph type="title"/>
          </p:nvPr>
        </p:nvSpPr>
        <p:spPr/>
        <p:txBody>
          <a:bodyPr/>
          <a:lstStyle/>
          <a:p>
            <a:r>
              <a:rPr lang="en-US" dirty="0"/>
              <a:t>PWO Example 2: AI in Education</a:t>
            </a:r>
            <a:endParaRPr lang="nl-BE" dirty="0"/>
          </a:p>
        </p:txBody>
      </p:sp>
      <p:sp>
        <p:nvSpPr>
          <p:cNvPr id="3" name="Content Placeholder 2">
            <a:extLst>
              <a:ext uri="{FF2B5EF4-FFF2-40B4-BE49-F238E27FC236}">
                <a16:creationId xmlns:a16="http://schemas.microsoft.com/office/drawing/2014/main" id="{B5B76E92-318A-17A3-080C-5EE9C33874D1}"/>
              </a:ext>
            </a:extLst>
          </p:cNvPr>
          <p:cNvSpPr>
            <a:spLocks noGrp="1"/>
          </p:cNvSpPr>
          <p:nvPr>
            <p:ph sz="half" idx="1"/>
          </p:nvPr>
        </p:nvSpPr>
        <p:spPr>
          <a:xfrm>
            <a:off x="225942" y="1637887"/>
            <a:ext cx="7543556" cy="3978411"/>
          </a:xfrm>
        </p:spPr>
        <p:txBody>
          <a:bodyPr/>
          <a:lstStyle/>
          <a:p>
            <a:pPr marL="0" indent="0">
              <a:buNone/>
            </a:pPr>
            <a:r>
              <a:rPr lang="en-US" sz="2000" dirty="0">
                <a:solidFill>
                  <a:srgbClr val="FF0000"/>
                </a:solidFill>
              </a:rPr>
              <a:t>Situation: </a:t>
            </a:r>
          </a:p>
          <a:p>
            <a:pPr marL="0" indent="0">
              <a:buNone/>
            </a:pPr>
            <a:r>
              <a:rPr lang="en-US" sz="2000" dirty="0"/>
              <a:t>Forecast students exam results based on their online activity</a:t>
            </a:r>
          </a:p>
          <a:p>
            <a:pPr marL="0" indent="0">
              <a:buNone/>
            </a:pPr>
            <a:r>
              <a:rPr lang="nl-BE" sz="2000" dirty="0" err="1">
                <a:solidFill>
                  <a:srgbClr val="FF0000"/>
                </a:solidFill>
              </a:rPr>
              <a:t>Aim</a:t>
            </a:r>
            <a:r>
              <a:rPr lang="nl-BE" sz="2000" dirty="0">
                <a:solidFill>
                  <a:srgbClr val="FF0000"/>
                </a:solidFill>
              </a:rPr>
              <a:t>:</a:t>
            </a:r>
          </a:p>
          <a:p>
            <a:pPr marL="457200" indent="-457200">
              <a:buFont typeface="+mj-lt"/>
              <a:buAutoNum type="arabicPeriod"/>
            </a:pPr>
            <a:r>
              <a:rPr lang="nl-BE" sz="2000" dirty="0"/>
              <a:t>Produce </a:t>
            </a:r>
            <a:r>
              <a:rPr lang="nl-BE" sz="2000" dirty="0" err="1"/>
              <a:t>Early</a:t>
            </a:r>
            <a:r>
              <a:rPr lang="nl-BE" sz="2000" dirty="0"/>
              <a:t> </a:t>
            </a:r>
            <a:r>
              <a:rPr lang="nl-BE" sz="2000" dirty="0" err="1"/>
              <a:t>Predictions</a:t>
            </a:r>
            <a:endParaRPr lang="nl-BE" sz="2000" dirty="0"/>
          </a:p>
          <a:p>
            <a:pPr marL="457200" lvl="1" indent="0">
              <a:buNone/>
            </a:pPr>
            <a:r>
              <a:rPr lang="nl-BE" sz="1800" dirty="0" err="1"/>
              <a:t>Allow</a:t>
            </a:r>
            <a:r>
              <a:rPr lang="nl-BE" sz="1800" dirty="0"/>
              <a:t> </a:t>
            </a:r>
            <a:r>
              <a:rPr lang="nl-BE" sz="1800" dirty="0" err="1"/>
              <a:t>enough</a:t>
            </a:r>
            <a:r>
              <a:rPr lang="nl-BE" sz="1800" dirty="0"/>
              <a:t> time </a:t>
            </a:r>
            <a:r>
              <a:rPr lang="nl-BE" sz="1800" dirty="0" err="1"/>
              <a:t>for</a:t>
            </a:r>
            <a:r>
              <a:rPr lang="nl-BE" sz="1800" dirty="0"/>
              <a:t> </a:t>
            </a:r>
            <a:r>
              <a:rPr lang="nl-BE" sz="2000" dirty="0" err="1"/>
              <a:t>adjustments</a:t>
            </a:r>
            <a:endParaRPr lang="nl-BE" sz="1800" dirty="0"/>
          </a:p>
          <a:p>
            <a:pPr marL="457200" indent="-457200">
              <a:buFont typeface="+mj-lt"/>
              <a:buAutoNum type="arabicPeriod"/>
            </a:pPr>
            <a:r>
              <a:rPr lang="nl-BE" sz="2000" dirty="0"/>
              <a:t>Produce Accurate </a:t>
            </a:r>
            <a:r>
              <a:rPr lang="nl-BE" sz="2000" dirty="0" err="1"/>
              <a:t>Predictions</a:t>
            </a:r>
            <a:r>
              <a:rPr lang="nl-BE" sz="2000" dirty="0"/>
              <a:t> </a:t>
            </a:r>
          </a:p>
          <a:p>
            <a:pPr marL="457200" lvl="1" indent="0">
              <a:buNone/>
            </a:pPr>
            <a:r>
              <a:rPr lang="nl-BE" sz="2000" dirty="0" err="1"/>
              <a:t>Facilitate</a:t>
            </a:r>
            <a:r>
              <a:rPr lang="nl-BE" sz="1800" dirty="0"/>
              <a:t> </a:t>
            </a:r>
            <a:r>
              <a:rPr lang="nl-BE" sz="1800" dirty="0" err="1"/>
              <a:t>teacher’s</a:t>
            </a:r>
            <a:r>
              <a:rPr lang="nl-BE" sz="1800" dirty="0"/>
              <a:t> </a:t>
            </a:r>
            <a:r>
              <a:rPr lang="nl-BE" sz="1800" dirty="0" err="1"/>
              <a:t>decion</a:t>
            </a:r>
            <a:r>
              <a:rPr lang="nl-BE" sz="1800" dirty="0"/>
              <a:t> making</a:t>
            </a:r>
          </a:p>
          <a:p>
            <a:pPr marL="457200" indent="-457200">
              <a:buFont typeface="+mj-lt"/>
              <a:buAutoNum type="arabicPeriod"/>
            </a:pPr>
            <a:endParaRPr lang="nl-BE" sz="2000" dirty="0"/>
          </a:p>
          <a:p>
            <a:pPr marL="0" indent="0">
              <a:buNone/>
            </a:pPr>
            <a:endParaRPr lang="nl-BE" sz="2000" dirty="0"/>
          </a:p>
          <a:p>
            <a:pPr marL="0" indent="0">
              <a:buNone/>
            </a:pPr>
            <a:endParaRPr lang="nl-BE" sz="2000" dirty="0"/>
          </a:p>
          <a:p>
            <a:pPr marL="0" indent="0">
              <a:buNone/>
            </a:pPr>
            <a:endParaRPr lang="nl-BE" sz="2000" dirty="0"/>
          </a:p>
          <a:p>
            <a:pPr marL="0" indent="0">
              <a:buNone/>
            </a:pPr>
            <a:endParaRPr lang="en-US" sz="2000" dirty="0"/>
          </a:p>
        </p:txBody>
      </p:sp>
      <p:pic>
        <p:nvPicPr>
          <p:cNvPr id="5" name="Google Shape;2007;p43">
            <a:extLst>
              <a:ext uri="{FF2B5EF4-FFF2-40B4-BE49-F238E27FC236}">
                <a16:creationId xmlns:a16="http://schemas.microsoft.com/office/drawing/2014/main" id="{AC046CA1-7B37-E47B-088C-FE58DBABAF92}"/>
              </a:ext>
            </a:extLst>
          </p:cNvPr>
          <p:cNvPicPr preferRelativeResize="0"/>
          <p:nvPr/>
        </p:nvPicPr>
        <p:blipFill>
          <a:blip r:embed="rId3">
            <a:alphaModFix/>
          </a:blip>
          <a:stretch>
            <a:fillRect/>
          </a:stretch>
        </p:blipFill>
        <p:spPr>
          <a:xfrm>
            <a:off x="6827520" y="1067270"/>
            <a:ext cx="4740541" cy="2067995"/>
          </a:xfrm>
          <a:prstGeom prst="rect">
            <a:avLst/>
          </a:prstGeom>
          <a:noFill/>
          <a:ln>
            <a:noFill/>
          </a:ln>
        </p:spPr>
      </p:pic>
      <p:pic>
        <p:nvPicPr>
          <p:cNvPr id="6" name="Google Shape;3337;p68">
            <a:extLst>
              <a:ext uri="{FF2B5EF4-FFF2-40B4-BE49-F238E27FC236}">
                <a16:creationId xmlns:a16="http://schemas.microsoft.com/office/drawing/2014/main" id="{7BE7EC52-EB2B-891E-6174-257709792782}"/>
              </a:ext>
            </a:extLst>
          </p:cNvPr>
          <p:cNvPicPr preferRelativeResize="0"/>
          <p:nvPr/>
        </p:nvPicPr>
        <p:blipFill>
          <a:blip r:embed="rId4">
            <a:alphaModFix/>
          </a:blip>
          <a:stretch>
            <a:fillRect/>
          </a:stretch>
        </p:blipFill>
        <p:spPr>
          <a:xfrm>
            <a:off x="6390752" y="3062913"/>
            <a:ext cx="3288076" cy="1606518"/>
          </a:xfrm>
          <a:prstGeom prst="rect">
            <a:avLst/>
          </a:prstGeom>
          <a:noFill/>
          <a:ln>
            <a:noFill/>
          </a:ln>
        </p:spPr>
      </p:pic>
      <p:pic>
        <p:nvPicPr>
          <p:cNvPr id="7" name="Google Shape;3338;p68">
            <a:extLst>
              <a:ext uri="{FF2B5EF4-FFF2-40B4-BE49-F238E27FC236}">
                <a16:creationId xmlns:a16="http://schemas.microsoft.com/office/drawing/2014/main" id="{E43A3AF0-FB18-64AC-60DC-5ADC9368165B}"/>
              </a:ext>
            </a:extLst>
          </p:cNvPr>
          <p:cNvPicPr preferRelativeResize="0"/>
          <p:nvPr/>
        </p:nvPicPr>
        <p:blipFill>
          <a:blip r:embed="rId5">
            <a:alphaModFix/>
          </a:blip>
          <a:stretch>
            <a:fillRect/>
          </a:stretch>
        </p:blipFill>
        <p:spPr>
          <a:xfrm>
            <a:off x="9928409" y="3366641"/>
            <a:ext cx="1937529" cy="1075300"/>
          </a:xfrm>
          <a:prstGeom prst="rect">
            <a:avLst/>
          </a:prstGeom>
          <a:noFill/>
          <a:ln>
            <a:noFill/>
          </a:ln>
        </p:spPr>
      </p:pic>
    </p:spTree>
    <p:extLst>
      <p:ext uri="{BB962C8B-B14F-4D97-AF65-F5344CB8AC3E}">
        <p14:creationId xmlns:p14="http://schemas.microsoft.com/office/powerpoint/2010/main" val="3884436637"/>
      </p:ext>
    </p:extLst>
  </p:cSld>
  <p:clrMapOvr>
    <a:masterClrMapping/>
  </p:clrMapOvr>
  <p:extLst>
    <p:ext uri="{6950BFC3-D8DA-4A85-94F7-54DA5524770B}">
      <p188:commentRel xmlns:p188="http://schemas.microsoft.com/office/powerpoint/2018/8/main" r:id="rId2"/>
    </p:ext>
  </p:extLs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1017E-68AE-C544-57CC-2574EF878927}"/>
              </a:ext>
            </a:extLst>
          </p:cNvPr>
          <p:cNvSpPr>
            <a:spLocks noGrp="1"/>
          </p:cNvSpPr>
          <p:nvPr>
            <p:ph type="title"/>
          </p:nvPr>
        </p:nvSpPr>
        <p:spPr/>
        <p:txBody>
          <a:bodyPr/>
          <a:lstStyle/>
          <a:p>
            <a:r>
              <a:rPr lang="en-US" dirty="0"/>
              <a:t>PWO Example 2: AI in Education</a:t>
            </a:r>
            <a:endParaRPr lang="nl-BE" dirty="0"/>
          </a:p>
        </p:txBody>
      </p:sp>
      <p:sp>
        <p:nvSpPr>
          <p:cNvPr id="3" name="Content Placeholder 2">
            <a:extLst>
              <a:ext uri="{FF2B5EF4-FFF2-40B4-BE49-F238E27FC236}">
                <a16:creationId xmlns:a16="http://schemas.microsoft.com/office/drawing/2014/main" id="{B5B76E92-318A-17A3-080C-5EE9C33874D1}"/>
              </a:ext>
            </a:extLst>
          </p:cNvPr>
          <p:cNvSpPr>
            <a:spLocks noGrp="1"/>
          </p:cNvSpPr>
          <p:nvPr>
            <p:ph sz="half" idx="1"/>
          </p:nvPr>
        </p:nvSpPr>
        <p:spPr>
          <a:xfrm>
            <a:off x="225942" y="1637887"/>
            <a:ext cx="7543556" cy="3978411"/>
          </a:xfrm>
        </p:spPr>
        <p:txBody>
          <a:bodyPr/>
          <a:lstStyle/>
          <a:p>
            <a:pPr marL="0" indent="0">
              <a:buNone/>
            </a:pPr>
            <a:r>
              <a:rPr lang="en-US" sz="2000" dirty="0">
                <a:solidFill>
                  <a:srgbClr val="FF0000"/>
                </a:solidFill>
              </a:rPr>
              <a:t>Situation: </a:t>
            </a:r>
          </a:p>
          <a:p>
            <a:pPr marL="0" indent="0">
              <a:buNone/>
            </a:pPr>
            <a:r>
              <a:rPr lang="en-US" sz="2000" dirty="0"/>
              <a:t>Forecast students exam results based on their online activity</a:t>
            </a:r>
          </a:p>
          <a:p>
            <a:pPr marL="0" indent="0">
              <a:buNone/>
            </a:pPr>
            <a:r>
              <a:rPr lang="nl-BE" sz="2000" dirty="0" err="1">
                <a:solidFill>
                  <a:srgbClr val="FF0000"/>
                </a:solidFill>
              </a:rPr>
              <a:t>Aim</a:t>
            </a:r>
            <a:r>
              <a:rPr lang="nl-BE" sz="2000" dirty="0">
                <a:solidFill>
                  <a:srgbClr val="FF0000"/>
                </a:solidFill>
              </a:rPr>
              <a:t>:</a:t>
            </a:r>
          </a:p>
          <a:p>
            <a:pPr marL="457200" indent="-457200">
              <a:buFont typeface="+mj-lt"/>
              <a:buAutoNum type="arabicPeriod"/>
            </a:pPr>
            <a:r>
              <a:rPr lang="nl-BE" sz="2000" dirty="0"/>
              <a:t>Produce </a:t>
            </a:r>
            <a:r>
              <a:rPr lang="nl-BE" sz="2000" dirty="0" err="1"/>
              <a:t>Early</a:t>
            </a:r>
            <a:r>
              <a:rPr lang="nl-BE" sz="2000" dirty="0"/>
              <a:t> </a:t>
            </a:r>
            <a:r>
              <a:rPr lang="nl-BE" sz="2000" dirty="0" err="1"/>
              <a:t>Predictions</a:t>
            </a:r>
            <a:endParaRPr lang="nl-BE" sz="2000" dirty="0"/>
          </a:p>
          <a:p>
            <a:pPr marL="457200" lvl="1" indent="0">
              <a:buNone/>
            </a:pPr>
            <a:r>
              <a:rPr lang="nl-BE" sz="1800" dirty="0" err="1"/>
              <a:t>Allow</a:t>
            </a:r>
            <a:r>
              <a:rPr lang="nl-BE" sz="1800" dirty="0"/>
              <a:t> </a:t>
            </a:r>
            <a:r>
              <a:rPr lang="nl-BE" sz="1800" dirty="0" err="1"/>
              <a:t>enough</a:t>
            </a:r>
            <a:r>
              <a:rPr lang="nl-BE" sz="1800" dirty="0"/>
              <a:t> time </a:t>
            </a:r>
            <a:r>
              <a:rPr lang="nl-BE" sz="1800" dirty="0" err="1"/>
              <a:t>for</a:t>
            </a:r>
            <a:r>
              <a:rPr lang="nl-BE" sz="1800" dirty="0"/>
              <a:t> </a:t>
            </a:r>
            <a:r>
              <a:rPr lang="nl-BE" sz="2000" dirty="0" err="1"/>
              <a:t>adjustments</a:t>
            </a:r>
            <a:endParaRPr lang="nl-BE" sz="1800" dirty="0"/>
          </a:p>
          <a:p>
            <a:pPr marL="457200" indent="-457200">
              <a:buFont typeface="+mj-lt"/>
              <a:buAutoNum type="arabicPeriod"/>
            </a:pPr>
            <a:r>
              <a:rPr lang="nl-BE" sz="2000" dirty="0"/>
              <a:t>Produce Accurate </a:t>
            </a:r>
            <a:r>
              <a:rPr lang="nl-BE" sz="2000" dirty="0" err="1"/>
              <a:t>Predictions</a:t>
            </a:r>
            <a:r>
              <a:rPr lang="nl-BE" sz="2000" dirty="0"/>
              <a:t> </a:t>
            </a:r>
          </a:p>
          <a:p>
            <a:pPr marL="457200" lvl="1" indent="0">
              <a:buNone/>
            </a:pPr>
            <a:r>
              <a:rPr lang="nl-BE" sz="2000" dirty="0" err="1"/>
              <a:t>Facilitate</a:t>
            </a:r>
            <a:r>
              <a:rPr lang="nl-BE" sz="1800" dirty="0"/>
              <a:t> </a:t>
            </a:r>
            <a:r>
              <a:rPr lang="nl-BE" sz="1800" dirty="0" err="1"/>
              <a:t>teacher’s</a:t>
            </a:r>
            <a:r>
              <a:rPr lang="nl-BE" sz="1800" dirty="0"/>
              <a:t> </a:t>
            </a:r>
            <a:r>
              <a:rPr lang="nl-BE" sz="1800" dirty="0" err="1"/>
              <a:t>decion</a:t>
            </a:r>
            <a:r>
              <a:rPr lang="nl-BE" sz="1800" dirty="0"/>
              <a:t> making</a:t>
            </a:r>
          </a:p>
          <a:p>
            <a:pPr marL="457200" indent="-457200">
              <a:buFont typeface="+mj-lt"/>
              <a:buAutoNum type="arabicPeriod"/>
            </a:pPr>
            <a:endParaRPr lang="nl-BE" sz="2000" dirty="0"/>
          </a:p>
          <a:p>
            <a:pPr marL="0" indent="0">
              <a:buNone/>
            </a:pPr>
            <a:r>
              <a:rPr lang="nl-BE" sz="2000" dirty="0">
                <a:solidFill>
                  <a:srgbClr val="FF0000"/>
                </a:solidFill>
              </a:rPr>
              <a:t>Bonus point: </a:t>
            </a:r>
          </a:p>
          <a:p>
            <a:pPr marL="0" indent="0">
              <a:buNone/>
            </a:pPr>
            <a:r>
              <a:rPr lang="nl-BE" sz="2000" dirty="0"/>
              <a:t>Explainability </a:t>
            </a:r>
          </a:p>
          <a:p>
            <a:pPr marL="0" indent="0">
              <a:buNone/>
            </a:pPr>
            <a:endParaRPr lang="nl-BE" sz="2000" dirty="0"/>
          </a:p>
          <a:p>
            <a:pPr marL="0" indent="0">
              <a:buNone/>
            </a:pPr>
            <a:endParaRPr lang="nl-BE" sz="2000" dirty="0"/>
          </a:p>
          <a:p>
            <a:pPr marL="0" indent="0">
              <a:buNone/>
            </a:pPr>
            <a:endParaRPr lang="nl-BE" sz="2000" dirty="0"/>
          </a:p>
          <a:p>
            <a:pPr marL="0" indent="0">
              <a:buNone/>
            </a:pPr>
            <a:endParaRPr lang="en-US" sz="2000" dirty="0"/>
          </a:p>
        </p:txBody>
      </p:sp>
      <p:pic>
        <p:nvPicPr>
          <p:cNvPr id="5" name="Google Shape;2007;p43">
            <a:extLst>
              <a:ext uri="{FF2B5EF4-FFF2-40B4-BE49-F238E27FC236}">
                <a16:creationId xmlns:a16="http://schemas.microsoft.com/office/drawing/2014/main" id="{AC046CA1-7B37-E47B-088C-FE58DBABAF92}"/>
              </a:ext>
            </a:extLst>
          </p:cNvPr>
          <p:cNvPicPr preferRelativeResize="0"/>
          <p:nvPr/>
        </p:nvPicPr>
        <p:blipFill>
          <a:blip r:embed="rId3">
            <a:alphaModFix/>
          </a:blip>
          <a:stretch>
            <a:fillRect/>
          </a:stretch>
        </p:blipFill>
        <p:spPr>
          <a:xfrm>
            <a:off x="6827520" y="1067270"/>
            <a:ext cx="4740541" cy="2067995"/>
          </a:xfrm>
          <a:prstGeom prst="rect">
            <a:avLst/>
          </a:prstGeom>
          <a:noFill/>
          <a:ln>
            <a:noFill/>
          </a:ln>
        </p:spPr>
      </p:pic>
      <p:pic>
        <p:nvPicPr>
          <p:cNvPr id="6" name="Google Shape;3337;p68">
            <a:extLst>
              <a:ext uri="{FF2B5EF4-FFF2-40B4-BE49-F238E27FC236}">
                <a16:creationId xmlns:a16="http://schemas.microsoft.com/office/drawing/2014/main" id="{7BE7EC52-EB2B-891E-6174-257709792782}"/>
              </a:ext>
            </a:extLst>
          </p:cNvPr>
          <p:cNvPicPr preferRelativeResize="0"/>
          <p:nvPr/>
        </p:nvPicPr>
        <p:blipFill>
          <a:blip r:embed="rId4">
            <a:alphaModFix/>
          </a:blip>
          <a:stretch>
            <a:fillRect/>
          </a:stretch>
        </p:blipFill>
        <p:spPr>
          <a:xfrm>
            <a:off x="6390752" y="3062913"/>
            <a:ext cx="3288076" cy="1606518"/>
          </a:xfrm>
          <a:prstGeom prst="rect">
            <a:avLst/>
          </a:prstGeom>
          <a:noFill/>
          <a:ln>
            <a:noFill/>
          </a:ln>
        </p:spPr>
      </p:pic>
      <p:pic>
        <p:nvPicPr>
          <p:cNvPr id="7" name="Google Shape;3338;p68">
            <a:extLst>
              <a:ext uri="{FF2B5EF4-FFF2-40B4-BE49-F238E27FC236}">
                <a16:creationId xmlns:a16="http://schemas.microsoft.com/office/drawing/2014/main" id="{E43A3AF0-FB18-64AC-60DC-5ADC9368165B}"/>
              </a:ext>
            </a:extLst>
          </p:cNvPr>
          <p:cNvPicPr preferRelativeResize="0"/>
          <p:nvPr/>
        </p:nvPicPr>
        <p:blipFill>
          <a:blip r:embed="rId5">
            <a:alphaModFix/>
          </a:blip>
          <a:stretch>
            <a:fillRect/>
          </a:stretch>
        </p:blipFill>
        <p:spPr>
          <a:xfrm>
            <a:off x="9928409" y="3366641"/>
            <a:ext cx="1937529" cy="1075300"/>
          </a:xfrm>
          <a:prstGeom prst="rect">
            <a:avLst/>
          </a:prstGeom>
          <a:noFill/>
          <a:ln>
            <a:noFill/>
          </a:ln>
        </p:spPr>
      </p:pic>
      <p:pic>
        <p:nvPicPr>
          <p:cNvPr id="8" name="Google Shape;3930;p79">
            <a:extLst>
              <a:ext uri="{FF2B5EF4-FFF2-40B4-BE49-F238E27FC236}">
                <a16:creationId xmlns:a16="http://schemas.microsoft.com/office/drawing/2014/main" id="{0749B695-98D9-2CB4-CED6-652E6DC80B3F}"/>
              </a:ext>
            </a:extLst>
          </p:cNvPr>
          <p:cNvPicPr preferRelativeResize="0"/>
          <p:nvPr/>
        </p:nvPicPr>
        <p:blipFill>
          <a:blip r:embed="rId6">
            <a:alphaModFix/>
          </a:blip>
          <a:stretch>
            <a:fillRect/>
          </a:stretch>
        </p:blipFill>
        <p:spPr>
          <a:xfrm>
            <a:off x="3076058" y="4669534"/>
            <a:ext cx="8890000" cy="694538"/>
          </a:xfrm>
          <a:prstGeom prst="rect">
            <a:avLst/>
          </a:prstGeom>
          <a:noFill/>
          <a:ln>
            <a:noFill/>
          </a:ln>
        </p:spPr>
      </p:pic>
    </p:spTree>
    <p:extLst>
      <p:ext uri="{BB962C8B-B14F-4D97-AF65-F5344CB8AC3E}">
        <p14:creationId xmlns:p14="http://schemas.microsoft.com/office/powerpoint/2010/main" val="987235450"/>
      </p:ext>
    </p:extLst>
  </p:cSld>
  <p:clrMapOvr>
    <a:masterClrMapping/>
  </p:clrMapOvr>
  <p:extLst>
    <p:ext uri="{6950BFC3-D8DA-4A85-94F7-54DA5524770B}">
      <p188:commentRel xmlns:p188="http://schemas.microsoft.com/office/powerpoint/2018/8/main" r:id="rId2"/>
    </p:ext>
  </p:extLs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1017E-68AE-C544-57CC-2574EF878927}"/>
              </a:ext>
            </a:extLst>
          </p:cNvPr>
          <p:cNvSpPr>
            <a:spLocks noGrp="1"/>
          </p:cNvSpPr>
          <p:nvPr>
            <p:ph type="title"/>
          </p:nvPr>
        </p:nvSpPr>
        <p:spPr/>
        <p:txBody>
          <a:bodyPr/>
          <a:lstStyle/>
          <a:p>
            <a:r>
              <a:rPr lang="en-US" dirty="0"/>
              <a:t>PWO Example 2: AI in Education</a:t>
            </a:r>
            <a:endParaRPr lang="nl-BE" dirty="0"/>
          </a:p>
        </p:txBody>
      </p:sp>
      <p:sp>
        <p:nvSpPr>
          <p:cNvPr id="3" name="Content Placeholder 2">
            <a:extLst>
              <a:ext uri="{FF2B5EF4-FFF2-40B4-BE49-F238E27FC236}">
                <a16:creationId xmlns:a16="http://schemas.microsoft.com/office/drawing/2014/main" id="{B5B76E92-318A-17A3-080C-5EE9C33874D1}"/>
              </a:ext>
            </a:extLst>
          </p:cNvPr>
          <p:cNvSpPr>
            <a:spLocks noGrp="1"/>
          </p:cNvSpPr>
          <p:nvPr>
            <p:ph sz="half" idx="1"/>
          </p:nvPr>
        </p:nvSpPr>
        <p:spPr>
          <a:xfrm>
            <a:off x="225942" y="1637887"/>
            <a:ext cx="7543556" cy="3978411"/>
          </a:xfrm>
        </p:spPr>
        <p:txBody>
          <a:bodyPr/>
          <a:lstStyle/>
          <a:p>
            <a:pPr marL="0" indent="0">
              <a:buNone/>
            </a:pPr>
            <a:r>
              <a:rPr lang="en-US" sz="2000" dirty="0">
                <a:solidFill>
                  <a:srgbClr val="FF0000"/>
                </a:solidFill>
              </a:rPr>
              <a:t>Situation: </a:t>
            </a:r>
          </a:p>
          <a:p>
            <a:pPr marL="0" indent="0">
              <a:buNone/>
            </a:pPr>
            <a:r>
              <a:rPr lang="en-US" sz="2000" dirty="0"/>
              <a:t>Forecast students exam results based on their online activity</a:t>
            </a:r>
          </a:p>
          <a:p>
            <a:pPr marL="0" indent="0">
              <a:buNone/>
            </a:pPr>
            <a:r>
              <a:rPr lang="nl-BE" sz="2000" dirty="0" err="1">
                <a:solidFill>
                  <a:srgbClr val="FF0000"/>
                </a:solidFill>
              </a:rPr>
              <a:t>Aim</a:t>
            </a:r>
            <a:r>
              <a:rPr lang="nl-BE" sz="2000" dirty="0">
                <a:solidFill>
                  <a:srgbClr val="FF0000"/>
                </a:solidFill>
              </a:rPr>
              <a:t>:</a:t>
            </a:r>
          </a:p>
          <a:p>
            <a:pPr marL="457200" indent="-457200">
              <a:buFont typeface="+mj-lt"/>
              <a:buAutoNum type="arabicPeriod"/>
            </a:pPr>
            <a:r>
              <a:rPr lang="nl-BE" sz="2000" dirty="0"/>
              <a:t>Produce </a:t>
            </a:r>
            <a:r>
              <a:rPr lang="nl-BE" sz="2000" dirty="0" err="1"/>
              <a:t>Early</a:t>
            </a:r>
            <a:r>
              <a:rPr lang="nl-BE" sz="2000" dirty="0"/>
              <a:t> </a:t>
            </a:r>
            <a:r>
              <a:rPr lang="nl-BE" sz="2000" dirty="0" err="1"/>
              <a:t>Predictions</a:t>
            </a:r>
            <a:endParaRPr lang="nl-BE" sz="2000" dirty="0"/>
          </a:p>
          <a:p>
            <a:pPr marL="457200" lvl="1" indent="0">
              <a:buNone/>
            </a:pPr>
            <a:r>
              <a:rPr lang="nl-BE" sz="1800" dirty="0" err="1"/>
              <a:t>Allow</a:t>
            </a:r>
            <a:r>
              <a:rPr lang="nl-BE" sz="1800" dirty="0"/>
              <a:t> </a:t>
            </a:r>
            <a:r>
              <a:rPr lang="nl-BE" sz="1800" dirty="0" err="1"/>
              <a:t>enough</a:t>
            </a:r>
            <a:r>
              <a:rPr lang="nl-BE" sz="1800" dirty="0"/>
              <a:t> time </a:t>
            </a:r>
            <a:r>
              <a:rPr lang="nl-BE" sz="1800" dirty="0" err="1"/>
              <a:t>for</a:t>
            </a:r>
            <a:r>
              <a:rPr lang="nl-BE" sz="1800" dirty="0"/>
              <a:t> </a:t>
            </a:r>
            <a:r>
              <a:rPr lang="nl-BE" sz="2000" dirty="0" err="1"/>
              <a:t>adjustments</a:t>
            </a:r>
            <a:endParaRPr lang="nl-BE" sz="1800" dirty="0"/>
          </a:p>
          <a:p>
            <a:pPr marL="457200" indent="-457200">
              <a:buFont typeface="+mj-lt"/>
              <a:buAutoNum type="arabicPeriod"/>
            </a:pPr>
            <a:r>
              <a:rPr lang="nl-BE" sz="2000" dirty="0"/>
              <a:t>Produce Accurate </a:t>
            </a:r>
            <a:r>
              <a:rPr lang="nl-BE" sz="2000" dirty="0" err="1"/>
              <a:t>Predictions</a:t>
            </a:r>
            <a:r>
              <a:rPr lang="nl-BE" sz="2000" dirty="0"/>
              <a:t> </a:t>
            </a:r>
          </a:p>
          <a:p>
            <a:pPr marL="457200" lvl="1" indent="0">
              <a:buNone/>
            </a:pPr>
            <a:r>
              <a:rPr lang="nl-BE" sz="2000" dirty="0" err="1"/>
              <a:t>Facilitate</a:t>
            </a:r>
            <a:r>
              <a:rPr lang="nl-BE" sz="1800" dirty="0"/>
              <a:t> </a:t>
            </a:r>
            <a:r>
              <a:rPr lang="nl-BE" sz="1800" dirty="0" err="1"/>
              <a:t>teacher’s</a:t>
            </a:r>
            <a:r>
              <a:rPr lang="nl-BE" sz="1800" dirty="0"/>
              <a:t> </a:t>
            </a:r>
            <a:r>
              <a:rPr lang="nl-BE" sz="1800" dirty="0" err="1"/>
              <a:t>decion</a:t>
            </a:r>
            <a:r>
              <a:rPr lang="nl-BE" sz="1800" dirty="0"/>
              <a:t> making</a:t>
            </a:r>
          </a:p>
          <a:p>
            <a:pPr marL="457200" indent="-457200">
              <a:buFont typeface="+mj-lt"/>
              <a:buAutoNum type="arabicPeriod"/>
            </a:pPr>
            <a:endParaRPr lang="nl-BE" sz="2000" dirty="0"/>
          </a:p>
          <a:p>
            <a:pPr marL="0" indent="0">
              <a:buNone/>
            </a:pPr>
            <a:r>
              <a:rPr lang="nl-BE" sz="2000" dirty="0">
                <a:solidFill>
                  <a:srgbClr val="FF0000"/>
                </a:solidFill>
              </a:rPr>
              <a:t>Bonus point: </a:t>
            </a:r>
          </a:p>
          <a:p>
            <a:pPr marL="0" indent="0">
              <a:buNone/>
            </a:pPr>
            <a:r>
              <a:rPr lang="nl-BE" sz="2000" dirty="0"/>
              <a:t>Explainability </a:t>
            </a:r>
          </a:p>
          <a:p>
            <a:pPr marL="0" indent="0">
              <a:buNone/>
            </a:pPr>
            <a:endParaRPr lang="nl-BE" sz="2000" dirty="0"/>
          </a:p>
          <a:p>
            <a:pPr marL="0" indent="0">
              <a:buNone/>
            </a:pPr>
            <a:endParaRPr lang="nl-BE" sz="2000" dirty="0"/>
          </a:p>
          <a:p>
            <a:pPr marL="0" indent="0">
              <a:buNone/>
            </a:pPr>
            <a:endParaRPr lang="nl-BE" sz="2000" dirty="0"/>
          </a:p>
          <a:p>
            <a:pPr marL="0" indent="0">
              <a:buNone/>
            </a:pPr>
            <a:endParaRPr lang="en-US" sz="2000" dirty="0"/>
          </a:p>
        </p:txBody>
      </p:sp>
      <p:sp>
        <p:nvSpPr>
          <p:cNvPr id="4" name="TextBox 3">
            <a:extLst>
              <a:ext uri="{FF2B5EF4-FFF2-40B4-BE49-F238E27FC236}">
                <a16:creationId xmlns:a16="http://schemas.microsoft.com/office/drawing/2014/main" id="{A8D1DD24-8F7C-B742-FBA8-54ABD8BD9CDC}"/>
              </a:ext>
            </a:extLst>
          </p:cNvPr>
          <p:cNvSpPr txBox="1"/>
          <p:nvPr/>
        </p:nvSpPr>
        <p:spPr>
          <a:xfrm>
            <a:off x="561185" y="5888127"/>
            <a:ext cx="10978454" cy="461665"/>
          </a:xfrm>
          <a:prstGeom prst="rect">
            <a:avLst/>
          </a:prstGeom>
          <a:noFill/>
        </p:spPr>
        <p:txBody>
          <a:bodyPr wrap="square" rtlCol="0">
            <a:spAutoFit/>
          </a:bodyPr>
          <a:lstStyle/>
          <a:p>
            <a:r>
              <a:rPr lang="en-US" sz="2400" dirty="0">
                <a:solidFill>
                  <a:srgbClr val="FF0000"/>
                </a:solidFill>
              </a:rPr>
              <a:t>Main Takeaway: </a:t>
            </a:r>
            <a:r>
              <a:rPr lang="en-US" sz="2400" dirty="0"/>
              <a:t>GBDT models have high compatibility with explainability techniques</a:t>
            </a:r>
            <a:endParaRPr lang="nl-BE" sz="2400" dirty="0"/>
          </a:p>
        </p:txBody>
      </p:sp>
      <p:pic>
        <p:nvPicPr>
          <p:cNvPr id="5" name="Google Shape;2007;p43">
            <a:extLst>
              <a:ext uri="{FF2B5EF4-FFF2-40B4-BE49-F238E27FC236}">
                <a16:creationId xmlns:a16="http://schemas.microsoft.com/office/drawing/2014/main" id="{AC046CA1-7B37-E47B-088C-FE58DBABAF92}"/>
              </a:ext>
            </a:extLst>
          </p:cNvPr>
          <p:cNvPicPr preferRelativeResize="0"/>
          <p:nvPr/>
        </p:nvPicPr>
        <p:blipFill>
          <a:blip r:embed="rId3">
            <a:alphaModFix/>
          </a:blip>
          <a:stretch>
            <a:fillRect/>
          </a:stretch>
        </p:blipFill>
        <p:spPr>
          <a:xfrm>
            <a:off x="6827520" y="1067270"/>
            <a:ext cx="4740541" cy="2067995"/>
          </a:xfrm>
          <a:prstGeom prst="rect">
            <a:avLst/>
          </a:prstGeom>
          <a:noFill/>
          <a:ln>
            <a:noFill/>
          </a:ln>
        </p:spPr>
      </p:pic>
      <p:pic>
        <p:nvPicPr>
          <p:cNvPr id="6" name="Google Shape;3337;p68">
            <a:extLst>
              <a:ext uri="{FF2B5EF4-FFF2-40B4-BE49-F238E27FC236}">
                <a16:creationId xmlns:a16="http://schemas.microsoft.com/office/drawing/2014/main" id="{7BE7EC52-EB2B-891E-6174-257709792782}"/>
              </a:ext>
            </a:extLst>
          </p:cNvPr>
          <p:cNvPicPr preferRelativeResize="0"/>
          <p:nvPr/>
        </p:nvPicPr>
        <p:blipFill>
          <a:blip r:embed="rId4">
            <a:alphaModFix/>
          </a:blip>
          <a:stretch>
            <a:fillRect/>
          </a:stretch>
        </p:blipFill>
        <p:spPr>
          <a:xfrm>
            <a:off x="6390752" y="3062913"/>
            <a:ext cx="3288076" cy="1606518"/>
          </a:xfrm>
          <a:prstGeom prst="rect">
            <a:avLst/>
          </a:prstGeom>
          <a:noFill/>
          <a:ln>
            <a:noFill/>
          </a:ln>
        </p:spPr>
      </p:pic>
      <p:pic>
        <p:nvPicPr>
          <p:cNvPr id="7" name="Google Shape;3338;p68">
            <a:extLst>
              <a:ext uri="{FF2B5EF4-FFF2-40B4-BE49-F238E27FC236}">
                <a16:creationId xmlns:a16="http://schemas.microsoft.com/office/drawing/2014/main" id="{E43A3AF0-FB18-64AC-60DC-5ADC9368165B}"/>
              </a:ext>
            </a:extLst>
          </p:cNvPr>
          <p:cNvPicPr preferRelativeResize="0"/>
          <p:nvPr/>
        </p:nvPicPr>
        <p:blipFill>
          <a:blip r:embed="rId5">
            <a:alphaModFix/>
          </a:blip>
          <a:stretch>
            <a:fillRect/>
          </a:stretch>
        </p:blipFill>
        <p:spPr>
          <a:xfrm>
            <a:off x="9928409" y="3366641"/>
            <a:ext cx="1937529" cy="1075300"/>
          </a:xfrm>
          <a:prstGeom prst="rect">
            <a:avLst/>
          </a:prstGeom>
          <a:noFill/>
          <a:ln>
            <a:noFill/>
          </a:ln>
        </p:spPr>
      </p:pic>
      <p:pic>
        <p:nvPicPr>
          <p:cNvPr id="8" name="Google Shape;3930;p79">
            <a:extLst>
              <a:ext uri="{FF2B5EF4-FFF2-40B4-BE49-F238E27FC236}">
                <a16:creationId xmlns:a16="http://schemas.microsoft.com/office/drawing/2014/main" id="{0749B695-98D9-2CB4-CED6-652E6DC80B3F}"/>
              </a:ext>
            </a:extLst>
          </p:cNvPr>
          <p:cNvPicPr preferRelativeResize="0"/>
          <p:nvPr/>
        </p:nvPicPr>
        <p:blipFill>
          <a:blip r:embed="rId6">
            <a:alphaModFix/>
          </a:blip>
          <a:stretch>
            <a:fillRect/>
          </a:stretch>
        </p:blipFill>
        <p:spPr>
          <a:xfrm>
            <a:off x="3076058" y="4669534"/>
            <a:ext cx="8890000" cy="694538"/>
          </a:xfrm>
          <a:prstGeom prst="rect">
            <a:avLst/>
          </a:prstGeom>
          <a:noFill/>
          <a:ln>
            <a:noFill/>
          </a:ln>
        </p:spPr>
      </p:pic>
    </p:spTree>
    <p:extLst>
      <p:ext uri="{BB962C8B-B14F-4D97-AF65-F5344CB8AC3E}">
        <p14:creationId xmlns:p14="http://schemas.microsoft.com/office/powerpoint/2010/main" val="1665669445"/>
      </p:ext>
    </p:extLst>
  </p:cSld>
  <p:clrMapOvr>
    <a:masterClrMapping/>
  </p:clrMapOvr>
  <p:extLst>
    <p:ext uri="{6950BFC3-D8DA-4A85-94F7-54DA5524770B}">
      <p188:commentRel xmlns:p188="http://schemas.microsoft.com/office/powerpoint/2018/8/main" r:id="rId2"/>
    </p:ext>
  </p:extLs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3D1FC-BAC9-972E-065A-7D7EED8B18A0}"/>
              </a:ext>
            </a:extLst>
          </p:cNvPr>
          <p:cNvSpPr>
            <a:spLocks noGrp="1"/>
          </p:cNvSpPr>
          <p:nvPr>
            <p:ph type="title"/>
          </p:nvPr>
        </p:nvSpPr>
        <p:spPr/>
        <p:txBody>
          <a:bodyPr>
            <a:noAutofit/>
          </a:bodyPr>
          <a:lstStyle/>
          <a:p>
            <a:r>
              <a:rPr lang="en-US" sz="3600" dirty="0"/>
              <a:t>Justified or Not?</a:t>
            </a:r>
            <a:br>
              <a:rPr lang="en-US" sz="3600" dirty="0"/>
            </a:br>
            <a:r>
              <a:rPr lang="en-US" sz="3600" dirty="0"/>
              <a:t>The Case Against Statistical Models</a:t>
            </a:r>
            <a:endParaRPr lang="nl-BE" sz="3600" dirty="0"/>
          </a:p>
        </p:txBody>
      </p:sp>
      <p:sp>
        <p:nvSpPr>
          <p:cNvPr id="3" name="Content Placeholder 2">
            <a:extLst>
              <a:ext uri="{FF2B5EF4-FFF2-40B4-BE49-F238E27FC236}">
                <a16:creationId xmlns:a16="http://schemas.microsoft.com/office/drawing/2014/main" id="{48BA27AA-F194-9317-EE31-06AD1D854325}"/>
              </a:ext>
            </a:extLst>
          </p:cNvPr>
          <p:cNvSpPr>
            <a:spLocks noGrp="1"/>
          </p:cNvSpPr>
          <p:nvPr>
            <p:ph sz="half" idx="1"/>
          </p:nvPr>
        </p:nvSpPr>
        <p:spPr>
          <a:xfrm>
            <a:off x="301189" y="1985665"/>
            <a:ext cx="5908694" cy="2404905"/>
          </a:xfrm>
        </p:spPr>
        <p:txBody>
          <a:bodyPr/>
          <a:lstStyle/>
          <a:p>
            <a:pPr marL="0" indent="0">
              <a:buNone/>
            </a:pPr>
            <a:r>
              <a:rPr lang="en-US" sz="2000" dirty="0">
                <a:solidFill>
                  <a:srgbClr val="FF0000"/>
                </a:solidFill>
              </a:rPr>
              <a:t>Notable Limitations</a:t>
            </a:r>
          </a:p>
          <a:p>
            <a:pPr marL="457200" indent="-457200">
              <a:buFont typeface="+mj-lt"/>
              <a:buAutoNum type="arabicPeriod"/>
            </a:pPr>
            <a:r>
              <a:rPr lang="en-US" sz="2000" dirty="0"/>
              <a:t>By definition local models </a:t>
            </a:r>
          </a:p>
          <a:p>
            <a:pPr marL="457200" indent="-457200">
              <a:buFont typeface="+mj-lt"/>
              <a:buAutoNum type="arabicPeriod"/>
            </a:pPr>
            <a:r>
              <a:rPr lang="en-US" sz="2000" dirty="0"/>
              <a:t>Limited performance in a production environment</a:t>
            </a:r>
          </a:p>
          <a:p>
            <a:pPr lvl="1"/>
            <a:r>
              <a:rPr lang="en-US" sz="1800" dirty="0"/>
              <a:t>Missing values</a:t>
            </a:r>
          </a:p>
          <a:p>
            <a:pPr lvl="1"/>
            <a:r>
              <a:rPr lang="en-US" sz="1800" dirty="0"/>
              <a:t>Cold start</a:t>
            </a:r>
          </a:p>
          <a:p>
            <a:pPr lvl="1"/>
            <a:r>
              <a:rPr lang="en-US" sz="1800" dirty="0"/>
              <a:t>Small history </a:t>
            </a:r>
          </a:p>
          <a:p>
            <a:pPr lvl="1"/>
            <a:r>
              <a:rPr lang="en-US" sz="1800" dirty="0"/>
              <a:t>Intermittency</a:t>
            </a:r>
          </a:p>
        </p:txBody>
      </p:sp>
    </p:spTree>
    <p:extLst>
      <p:ext uri="{BB962C8B-B14F-4D97-AF65-F5344CB8AC3E}">
        <p14:creationId xmlns:p14="http://schemas.microsoft.com/office/powerpoint/2010/main" val="2624569084"/>
      </p:ext>
    </p:extLst>
  </p:cSld>
  <p:clrMapOvr>
    <a:masterClrMapping/>
  </p:clrMapOvr>
  <p:extLst>
    <p:ext uri="{6950BFC3-D8DA-4A85-94F7-54DA5524770B}">
      <p188:commentRel xmlns:p188="http://schemas.microsoft.com/office/powerpoint/2018/8/main" r:id="rId2"/>
    </p:ext>
  </p:extLs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3D1FC-BAC9-972E-065A-7D7EED8B18A0}"/>
              </a:ext>
            </a:extLst>
          </p:cNvPr>
          <p:cNvSpPr>
            <a:spLocks noGrp="1"/>
          </p:cNvSpPr>
          <p:nvPr>
            <p:ph type="title"/>
          </p:nvPr>
        </p:nvSpPr>
        <p:spPr/>
        <p:txBody>
          <a:bodyPr>
            <a:noAutofit/>
          </a:bodyPr>
          <a:lstStyle/>
          <a:p>
            <a:r>
              <a:rPr lang="en-US" sz="3600" dirty="0"/>
              <a:t>Justified or Not?</a:t>
            </a:r>
            <a:br>
              <a:rPr lang="en-US" sz="3600" dirty="0"/>
            </a:br>
            <a:r>
              <a:rPr lang="en-US" sz="3600" dirty="0"/>
              <a:t>The Case Against Statistical Models</a:t>
            </a:r>
            <a:endParaRPr lang="nl-BE" sz="3600" dirty="0"/>
          </a:p>
        </p:txBody>
      </p:sp>
      <p:sp>
        <p:nvSpPr>
          <p:cNvPr id="3" name="Content Placeholder 2">
            <a:extLst>
              <a:ext uri="{FF2B5EF4-FFF2-40B4-BE49-F238E27FC236}">
                <a16:creationId xmlns:a16="http://schemas.microsoft.com/office/drawing/2014/main" id="{48BA27AA-F194-9317-EE31-06AD1D854325}"/>
              </a:ext>
            </a:extLst>
          </p:cNvPr>
          <p:cNvSpPr>
            <a:spLocks noGrp="1"/>
          </p:cNvSpPr>
          <p:nvPr>
            <p:ph sz="half" idx="1"/>
          </p:nvPr>
        </p:nvSpPr>
        <p:spPr>
          <a:xfrm>
            <a:off x="301189" y="1985665"/>
            <a:ext cx="5908694" cy="2404905"/>
          </a:xfrm>
        </p:spPr>
        <p:txBody>
          <a:bodyPr/>
          <a:lstStyle/>
          <a:p>
            <a:pPr marL="0" indent="0">
              <a:buNone/>
            </a:pPr>
            <a:r>
              <a:rPr lang="en-US" sz="2000" dirty="0">
                <a:solidFill>
                  <a:srgbClr val="FF0000"/>
                </a:solidFill>
              </a:rPr>
              <a:t>Notable Limitations</a:t>
            </a:r>
          </a:p>
          <a:p>
            <a:pPr marL="457200" indent="-457200">
              <a:buFont typeface="+mj-lt"/>
              <a:buAutoNum type="arabicPeriod"/>
            </a:pPr>
            <a:r>
              <a:rPr lang="en-US" sz="2000" dirty="0"/>
              <a:t>By definition local models </a:t>
            </a:r>
          </a:p>
          <a:p>
            <a:pPr marL="457200" indent="-457200">
              <a:buFont typeface="+mj-lt"/>
              <a:buAutoNum type="arabicPeriod"/>
            </a:pPr>
            <a:r>
              <a:rPr lang="en-US" sz="2000" dirty="0"/>
              <a:t>Limited performance in a production environment</a:t>
            </a:r>
          </a:p>
          <a:p>
            <a:pPr lvl="1"/>
            <a:r>
              <a:rPr lang="en-US" sz="1800" dirty="0"/>
              <a:t>Missing values</a:t>
            </a:r>
          </a:p>
          <a:p>
            <a:pPr lvl="1"/>
            <a:r>
              <a:rPr lang="en-US" sz="1800" dirty="0"/>
              <a:t>Cold start</a:t>
            </a:r>
          </a:p>
          <a:p>
            <a:pPr lvl="1"/>
            <a:r>
              <a:rPr lang="en-US" sz="1800" dirty="0"/>
              <a:t>Small history </a:t>
            </a:r>
          </a:p>
          <a:p>
            <a:pPr lvl="1"/>
            <a:r>
              <a:rPr lang="en-US" sz="1800" dirty="0"/>
              <a:t>Intermittency</a:t>
            </a:r>
          </a:p>
        </p:txBody>
      </p:sp>
      <p:sp>
        <p:nvSpPr>
          <p:cNvPr id="5" name="TextBox 4">
            <a:extLst>
              <a:ext uri="{FF2B5EF4-FFF2-40B4-BE49-F238E27FC236}">
                <a16:creationId xmlns:a16="http://schemas.microsoft.com/office/drawing/2014/main" id="{7937BA0D-59CC-EA01-2386-A14279717CE0}"/>
              </a:ext>
            </a:extLst>
          </p:cNvPr>
          <p:cNvSpPr txBox="1"/>
          <p:nvPr/>
        </p:nvSpPr>
        <p:spPr>
          <a:xfrm>
            <a:off x="6424245" y="2218621"/>
            <a:ext cx="5593583" cy="2246769"/>
          </a:xfrm>
          <a:prstGeom prst="rect">
            <a:avLst/>
          </a:prstGeom>
          <a:noFill/>
        </p:spPr>
        <p:txBody>
          <a:bodyPr wrap="square" rtlCol="0">
            <a:spAutoFit/>
          </a:bodyPr>
          <a:lstStyle/>
          <a:p>
            <a:pPr marL="0" indent="0">
              <a:buNone/>
            </a:pPr>
            <a:r>
              <a:rPr lang="en-US" sz="2000" dirty="0">
                <a:solidFill>
                  <a:srgbClr val="FF0000"/>
                </a:solidFill>
              </a:rPr>
              <a:t>On the other hand:</a:t>
            </a:r>
          </a:p>
          <a:p>
            <a:pPr marL="0" indent="0">
              <a:buNone/>
            </a:pPr>
            <a:endParaRPr lang="en-US" sz="2000" dirty="0">
              <a:solidFill>
                <a:srgbClr val="FF0000"/>
              </a:solidFill>
            </a:endParaRPr>
          </a:p>
          <a:p>
            <a:pPr marL="342900" indent="-342900">
              <a:buFont typeface="Arial" panose="020B0604020202020204" pitchFamily="34" charset="0"/>
              <a:buChar char="•"/>
            </a:pPr>
            <a:r>
              <a:rPr lang="en-US" sz="2000" dirty="0"/>
              <a:t>They are less complex</a:t>
            </a:r>
          </a:p>
          <a:p>
            <a:pPr marL="342900" indent="-342900">
              <a:buFont typeface="Arial" panose="020B0604020202020204" pitchFamily="34" charset="0"/>
              <a:buChar char="•"/>
            </a:pPr>
            <a:r>
              <a:rPr lang="en-US" sz="2000" dirty="0"/>
              <a:t>We know how they work</a:t>
            </a:r>
          </a:p>
          <a:p>
            <a:pPr marL="342900" indent="-342900">
              <a:buFont typeface="Arial" panose="020B0604020202020204" pitchFamily="34" charset="0"/>
              <a:buChar char="•"/>
            </a:pPr>
            <a:r>
              <a:rPr lang="en-US" sz="2000" dirty="0"/>
              <a:t>They are battle-tested </a:t>
            </a:r>
          </a:p>
          <a:p>
            <a:pPr marL="342900" indent="-342900">
              <a:buFont typeface="Arial" panose="020B0604020202020204" pitchFamily="34" charset="0"/>
              <a:buChar char="•"/>
            </a:pPr>
            <a:r>
              <a:rPr lang="en-US" sz="2000" dirty="0"/>
              <a:t>They are very hard to beat at some tasks</a:t>
            </a:r>
          </a:p>
          <a:p>
            <a:endParaRPr lang="nl-BE" sz="2000" dirty="0"/>
          </a:p>
        </p:txBody>
      </p:sp>
    </p:spTree>
    <p:extLst>
      <p:ext uri="{BB962C8B-B14F-4D97-AF65-F5344CB8AC3E}">
        <p14:creationId xmlns:p14="http://schemas.microsoft.com/office/powerpoint/2010/main" val="1693259043"/>
      </p:ext>
    </p:extLst>
  </p:cSld>
  <p:clrMapOvr>
    <a:masterClrMapping/>
  </p:clrMapOvr>
  <p:extLst>
    <p:ext uri="{6950BFC3-D8DA-4A85-94F7-54DA5524770B}">
      <p188:commentRel xmlns:p188="http://schemas.microsoft.com/office/powerpoint/2018/8/main" r:id="rId2"/>
    </p:ext>
  </p:extLs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3D1FC-BAC9-972E-065A-7D7EED8B18A0}"/>
              </a:ext>
            </a:extLst>
          </p:cNvPr>
          <p:cNvSpPr>
            <a:spLocks noGrp="1"/>
          </p:cNvSpPr>
          <p:nvPr>
            <p:ph type="title"/>
          </p:nvPr>
        </p:nvSpPr>
        <p:spPr/>
        <p:txBody>
          <a:bodyPr>
            <a:noAutofit/>
          </a:bodyPr>
          <a:lstStyle/>
          <a:p>
            <a:r>
              <a:rPr lang="en-US" sz="3600" dirty="0"/>
              <a:t>Justified or Not?</a:t>
            </a:r>
            <a:br>
              <a:rPr lang="en-US" sz="3600" dirty="0"/>
            </a:br>
            <a:r>
              <a:rPr lang="en-US" sz="3600" dirty="0"/>
              <a:t>The Case Against Statistical Models</a:t>
            </a:r>
            <a:endParaRPr lang="nl-BE" sz="3600" dirty="0"/>
          </a:p>
        </p:txBody>
      </p:sp>
      <p:sp>
        <p:nvSpPr>
          <p:cNvPr id="3" name="Content Placeholder 2">
            <a:extLst>
              <a:ext uri="{FF2B5EF4-FFF2-40B4-BE49-F238E27FC236}">
                <a16:creationId xmlns:a16="http://schemas.microsoft.com/office/drawing/2014/main" id="{48BA27AA-F194-9317-EE31-06AD1D854325}"/>
              </a:ext>
            </a:extLst>
          </p:cNvPr>
          <p:cNvSpPr>
            <a:spLocks noGrp="1"/>
          </p:cNvSpPr>
          <p:nvPr>
            <p:ph sz="half" idx="1"/>
          </p:nvPr>
        </p:nvSpPr>
        <p:spPr>
          <a:xfrm>
            <a:off x="301189" y="1985665"/>
            <a:ext cx="5908694" cy="2404905"/>
          </a:xfrm>
        </p:spPr>
        <p:txBody>
          <a:bodyPr/>
          <a:lstStyle/>
          <a:p>
            <a:pPr marL="0" indent="0">
              <a:buNone/>
            </a:pPr>
            <a:r>
              <a:rPr lang="en-US" sz="2000" dirty="0">
                <a:solidFill>
                  <a:srgbClr val="FF0000"/>
                </a:solidFill>
              </a:rPr>
              <a:t>Notable Limitations</a:t>
            </a:r>
          </a:p>
          <a:p>
            <a:pPr marL="457200" indent="-457200">
              <a:buFont typeface="+mj-lt"/>
              <a:buAutoNum type="arabicPeriod"/>
            </a:pPr>
            <a:r>
              <a:rPr lang="en-US" sz="2000" dirty="0"/>
              <a:t>By definition local models </a:t>
            </a:r>
          </a:p>
          <a:p>
            <a:pPr marL="457200" indent="-457200">
              <a:buFont typeface="+mj-lt"/>
              <a:buAutoNum type="arabicPeriod"/>
            </a:pPr>
            <a:r>
              <a:rPr lang="en-US" sz="2000" dirty="0"/>
              <a:t>Limited performance in a production environment</a:t>
            </a:r>
          </a:p>
          <a:p>
            <a:pPr lvl="1"/>
            <a:r>
              <a:rPr lang="en-US" sz="1800" dirty="0"/>
              <a:t>Missing values</a:t>
            </a:r>
          </a:p>
          <a:p>
            <a:pPr lvl="1"/>
            <a:r>
              <a:rPr lang="en-US" sz="1800" dirty="0"/>
              <a:t>Cold start</a:t>
            </a:r>
          </a:p>
          <a:p>
            <a:pPr lvl="1"/>
            <a:r>
              <a:rPr lang="en-US" sz="1800" dirty="0"/>
              <a:t>Small history </a:t>
            </a:r>
          </a:p>
          <a:p>
            <a:pPr lvl="1"/>
            <a:r>
              <a:rPr lang="en-US" sz="1800" dirty="0"/>
              <a:t>Intermittency</a:t>
            </a:r>
          </a:p>
        </p:txBody>
      </p:sp>
      <p:sp>
        <p:nvSpPr>
          <p:cNvPr id="4" name="TextBox 3">
            <a:extLst>
              <a:ext uri="{FF2B5EF4-FFF2-40B4-BE49-F238E27FC236}">
                <a16:creationId xmlns:a16="http://schemas.microsoft.com/office/drawing/2014/main" id="{58B40C07-6A85-6A8F-C6BF-671B12140629}"/>
              </a:ext>
            </a:extLst>
          </p:cNvPr>
          <p:cNvSpPr txBox="1"/>
          <p:nvPr/>
        </p:nvSpPr>
        <p:spPr>
          <a:xfrm>
            <a:off x="656492" y="5157928"/>
            <a:ext cx="11535507" cy="461665"/>
          </a:xfrm>
          <a:prstGeom prst="rect">
            <a:avLst/>
          </a:prstGeom>
          <a:noFill/>
        </p:spPr>
        <p:txBody>
          <a:bodyPr wrap="square" rtlCol="0">
            <a:spAutoFit/>
          </a:bodyPr>
          <a:lstStyle/>
          <a:p>
            <a:r>
              <a:rPr lang="en-US" sz="2400" dirty="0">
                <a:solidFill>
                  <a:srgbClr val="FF0000"/>
                </a:solidFill>
              </a:rPr>
              <a:t>Main </a:t>
            </a:r>
            <a:r>
              <a:rPr lang="en-US" sz="2400" dirty="0" err="1">
                <a:solidFill>
                  <a:srgbClr val="FF0000"/>
                </a:solidFill>
              </a:rPr>
              <a:t>takeway</a:t>
            </a:r>
            <a:r>
              <a:rPr lang="en-US" sz="2400" dirty="0">
                <a:solidFill>
                  <a:srgbClr val="FF0000"/>
                </a:solidFill>
              </a:rPr>
              <a:t>: </a:t>
            </a:r>
            <a:r>
              <a:rPr lang="en-US" sz="2400" dirty="0"/>
              <a:t>Always evaluate your fancy model with a good old Exponential Smoothing</a:t>
            </a:r>
            <a:endParaRPr lang="nl-BE" sz="2400" dirty="0"/>
          </a:p>
        </p:txBody>
      </p:sp>
      <p:sp>
        <p:nvSpPr>
          <p:cNvPr id="5" name="TextBox 4">
            <a:extLst>
              <a:ext uri="{FF2B5EF4-FFF2-40B4-BE49-F238E27FC236}">
                <a16:creationId xmlns:a16="http://schemas.microsoft.com/office/drawing/2014/main" id="{7937BA0D-59CC-EA01-2386-A14279717CE0}"/>
              </a:ext>
            </a:extLst>
          </p:cNvPr>
          <p:cNvSpPr txBox="1"/>
          <p:nvPr/>
        </p:nvSpPr>
        <p:spPr>
          <a:xfrm>
            <a:off x="6424245" y="2218621"/>
            <a:ext cx="5593583" cy="2246769"/>
          </a:xfrm>
          <a:prstGeom prst="rect">
            <a:avLst/>
          </a:prstGeom>
          <a:noFill/>
        </p:spPr>
        <p:txBody>
          <a:bodyPr wrap="square" rtlCol="0">
            <a:spAutoFit/>
          </a:bodyPr>
          <a:lstStyle/>
          <a:p>
            <a:pPr marL="0" indent="0">
              <a:buNone/>
            </a:pPr>
            <a:r>
              <a:rPr lang="en-US" sz="2000" dirty="0">
                <a:solidFill>
                  <a:srgbClr val="FF0000"/>
                </a:solidFill>
              </a:rPr>
              <a:t>On the other hand:</a:t>
            </a:r>
          </a:p>
          <a:p>
            <a:pPr marL="0" indent="0">
              <a:buNone/>
            </a:pPr>
            <a:endParaRPr lang="en-US" sz="2000" dirty="0">
              <a:solidFill>
                <a:srgbClr val="FF0000"/>
              </a:solidFill>
            </a:endParaRPr>
          </a:p>
          <a:p>
            <a:pPr marL="342900" indent="-342900">
              <a:buFont typeface="Arial" panose="020B0604020202020204" pitchFamily="34" charset="0"/>
              <a:buChar char="•"/>
            </a:pPr>
            <a:r>
              <a:rPr lang="en-US" sz="2000" dirty="0"/>
              <a:t>They are less complex</a:t>
            </a:r>
          </a:p>
          <a:p>
            <a:pPr marL="342900" indent="-342900">
              <a:buFont typeface="Arial" panose="020B0604020202020204" pitchFamily="34" charset="0"/>
              <a:buChar char="•"/>
            </a:pPr>
            <a:r>
              <a:rPr lang="en-US" sz="2000" dirty="0"/>
              <a:t>We know how they work</a:t>
            </a:r>
          </a:p>
          <a:p>
            <a:pPr marL="342900" indent="-342900">
              <a:buFont typeface="Arial" panose="020B0604020202020204" pitchFamily="34" charset="0"/>
              <a:buChar char="•"/>
            </a:pPr>
            <a:r>
              <a:rPr lang="en-US" sz="2000" dirty="0"/>
              <a:t>They are battle-tested </a:t>
            </a:r>
          </a:p>
          <a:p>
            <a:pPr marL="342900" indent="-342900">
              <a:buFont typeface="Arial" panose="020B0604020202020204" pitchFamily="34" charset="0"/>
              <a:buChar char="•"/>
            </a:pPr>
            <a:r>
              <a:rPr lang="en-US" sz="2000" dirty="0"/>
              <a:t>They are very hard to beat at some tasks</a:t>
            </a:r>
          </a:p>
          <a:p>
            <a:endParaRPr lang="nl-BE" sz="2000" dirty="0"/>
          </a:p>
        </p:txBody>
      </p:sp>
    </p:spTree>
    <p:extLst>
      <p:ext uri="{BB962C8B-B14F-4D97-AF65-F5344CB8AC3E}">
        <p14:creationId xmlns:p14="http://schemas.microsoft.com/office/powerpoint/2010/main" val="4238775475"/>
      </p:ext>
    </p:extLst>
  </p:cSld>
  <p:clrMapOvr>
    <a:masterClrMapping/>
  </p:clrMapOvr>
  <p:extLst>
    <p:ext uri="{6950BFC3-D8DA-4A85-94F7-54DA5524770B}">
      <p188:commentRel xmlns:p188="http://schemas.microsoft.com/office/powerpoint/2018/8/main" r:id="rId2"/>
    </p:ext>
  </p:extLs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CBDA5-B141-716D-0F7E-5395BD37AE6E}"/>
              </a:ext>
            </a:extLst>
          </p:cNvPr>
          <p:cNvSpPr>
            <a:spLocks noGrp="1"/>
          </p:cNvSpPr>
          <p:nvPr>
            <p:ph type="title"/>
          </p:nvPr>
        </p:nvSpPr>
        <p:spPr/>
        <p:txBody>
          <a:bodyPr>
            <a:noAutofit/>
          </a:bodyPr>
          <a:lstStyle/>
          <a:p>
            <a:r>
              <a:rPr lang="en-US" sz="3600" dirty="0"/>
              <a:t>Justified or Not?</a:t>
            </a:r>
            <a:br>
              <a:rPr lang="en-US" sz="3600" dirty="0"/>
            </a:br>
            <a:r>
              <a:rPr lang="en-US" sz="3600" dirty="0"/>
              <a:t>The Bandwagon of Deep Learning</a:t>
            </a:r>
            <a:endParaRPr lang="nl-BE" sz="3600" dirty="0"/>
          </a:p>
        </p:txBody>
      </p:sp>
      <p:sp>
        <p:nvSpPr>
          <p:cNvPr id="7" name="Content Placeholder 2">
            <a:extLst>
              <a:ext uri="{FF2B5EF4-FFF2-40B4-BE49-F238E27FC236}">
                <a16:creationId xmlns:a16="http://schemas.microsoft.com/office/drawing/2014/main" id="{6B722D5A-F6E9-FF48-5707-078D0A238F58}"/>
              </a:ext>
            </a:extLst>
          </p:cNvPr>
          <p:cNvSpPr>
            <a:spLocks noGrp="1"/>
          </p:cNvSpPr>
          <p:nvPr>
            <p:ph sz="half" idx="1"/>
          </p:nvPr>
        </p:nvSpPr>
        <p:spPr>
          <a:xfrm>
            <a:off x="292882" y="1388293"/>
            <a:ext cx="11815381" cy="3967478"/>
          </a:xfrm>
        </p:spPr>
        <p:txBody>
          <a:bodyPr/>
          <a:lstStyle/>
          <a:p>
            <a:pPr marL="0" indent="0">
              <a:buNone/>
            </a:pPr>
            <a:r>
              <a:rPr lang="en-US" sz="2000" dirty="0"/>
              <a:t>What about the fancy model on paper X?</a:t>
            </a:r>
          </a:p>
          <a:p>
            <a:pPr marL="0" indent="0">
              <a:buNone/>
            </a:pPr>
            <a:endParaRPr lang="en-US" sz="2000" dirty="0"/>
          </a:p>
          <a:p>
            <a:endParaRPr lang="nl-BE" sz="2000" dirty="0"/>
          </a:p>
        </p:txBody>
      </p:sp>
    </p:spTree>
    <p:extLst>
      <p:ext uri="{BB962C8B-B14F-4D97-AF65-F5344CB8AC3E}">
        <p14:creationId xmlns:p14="http://schemas.microsoft.com/office/powerpoint/2010/main" val="2263608958"/>
      </p:ext>
    </p:extLst>
  </p:cSld>
  <p:clrMapOvr>
    <a:masterClrMapping/>
  </p:clrMapOvr>
  <p:extLst>
    <p:ext uri="{6950BFC3-D8DA-4A85-94F7-54DA5524770B}">
      <p188:commentRel xmlns:p188="http://schemas.microsoft.com/office/powerpoint/2018/8/main" r:id="rId2"/>
    </p:ext>
  </p:extLs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xplosion: 8 Points 3">
            <a:extLst>
              <a:ext uri="{FF2B5EF4-FFF2-40B4-BE49-F238E27FC236}">
                <a16:creationId xmlns:a16="http://schemas.microsoft.com/office/drawing/2014/main" id="{61EEC399-3F77-2181-DE21-CF9F14B7AAE2}"/>
              </a:ext>
            </a:extLst>
          </p:cNvPr>
          <p:cNvSpPr/>
          <p:nvPr/>
        </p:nvSpPr>
        <p:spPr>
          <a:xfrm>
            <a:off x="1394453" y="1167217"/>
            <a:ext cx="9025688" cy="469096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Quiz Time!</a:t>
            </a:r>
          </a:p>
        </p:txBody>
      </p:sp>
      <p:sp>
        <p:nvSpPr>
          <p:cNvPr id="7" name="Title 1">
            <a:extLst>
              <a:ext uri="{FF2B5EF4-FFF2-40B4-BE49-F238E27FC236}">
                <a16:creationId xmlns:a16="http://schemas.microsoft.com/office/drawing/2014/main" id="{CD126B95-E902-E829-E9C6-C86C424FD170}"/>
              </a:ext>
            </a:extLst>
          </p:cNvPr>
          <p:cNvSpPr>
            <a:spLocks noGrp="1"/>
          </p:cNvSpPr>
          <p:nvPr>
            <p:ph type="title"/>
          </p:nvPr>
        </p:nvSpPr>
        <p:spPr>
          <a:xfrm>
            <a:off x="381574" y="384573"/>
            <a:ext cx="10515600" cy="903236"/>
          </a:xfrm>
        </p:spPr>
        <p:txBody>
          <a:bodyPr>
            <a:noAutofit/>
          </a:bodyPr>
          <a:lstStyle/>
          <a:p>
            <a:r>
              <a:rPr lang="en-US" sz="3600" dirty="0"/>
              <a:t>Justified or Not?</a:t>
            </a:r>
            <a:br>
              <a:rPr lang="en-US" sz="3600" dirty="0"/>
            </a:br>
            <a:r>
              <a:rPr lang="en-US" sz="3600" dirty="0"/>
              <a:t>The Bandwagon of Deep Learning</a:t>
            </a:r>
            <a:endParaRPr lang="nl-BE" sz="3600" dirty="0"/>
          </a:p>
        </p:txBody>
      </p:sp>
      <p:sp>
        <p:nvSpPr>
          <p:cNvPr id="6" name="Content Placeholder 2">
            <a:extLst>
              <a:ext uri="{FF2B5EF4-FFF2-40B4-BE49-F238E27FC236}">
                <a16:creationId xmlns:a16="http://schemas.microsoft.com/office/drawing/2014/main" id="{B8D5EC1E-3F7F-7A1C-3C38-448FBC6384CC}"/>
              </a:ext>
            </a:extLst>
          </p:cNvPr>
          <p:cNvSpPr>
            <a:spLocks noGrp="1"/>
          </p:cNvSpPr>
          <p:nvPr>
            <p:ph sz="half" idx="1"/>
          </p:nvPr>
        </p:nvSpPr>
        <p:spPr>
          <a:xfrm>
            <a:off x="292882" y="1378245"/>
            <a:ext cx="11815381" cy="3967478"/>
          </a:xfrm>
        </p:spPr>
        <p:txBody>
          <a:bodyPr/>
          <a:lstStyle/>
          <a:p>
            <a:pPr marL="0" indent="0">
              <a:buNone/>
            </a:pPr>
            <a:r>
              <a:rPr lang="en-US" sz="2000" dirty="0"/>
              <a:t>What about the fancy model on paper X?</a:t>
            </a:r>
          </a:p>
          <a:p>
            <a:pPr marL="0" indent="0">
              <a:buNone/>
            </a:pPr>
            <a:endParaRPr lang="en-US" sz="2000" dirty="0"/>
          </a:p>
          <a:p>
            <a:endParaRPr lang="nl-BE" sz="2000" dirty="0"/>
          </a:p>
        </p:txBody>
      </p:sp>
    </p:spTree>
    <p:extLst>
      <p:ext uri="{BB962C8B-B14F-4D97-AF65-F5344CB8AC3E}">
        <p14:creationId xmlns:p14="http://schemas.microsoft.com/office/powerpoint/2010/main" val="1539185812"/>
      </p:ext>
    </p:extLst>
  </p:cSld>
  <p:clrMapOvr>
    <a:masterClrMapping/>
  </p:clrMapOvr>
  <p:extLst>
    <p:ext uri="{6950BFC3-D8DA-4A85-94F7-54DA5524770B}">
      <p188:commentRel xmlns:p188="http://schemas.microsoft.com/office/powerpoint/2018/8/main" r:id="rId2"/>
    </p:ext>
  </p:extLs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xplosion: 8 Points 3">
            <a:extLst>
              <a:ext uri="{FF2B5EF4-FFF2-40B4-BE49-F238E27FC236}">
                <a16:creationId xmlns:a16="http://schemas.microsoft.com/office/drawing/2014/main" id="{61EEC399-3F77-2181-DE21-CF9F14B7AAE2}"/>
              </a:ext>
            </a:extLst>
          </p:cNvPr>
          <p:cNvSpPr/>
          <p:nvPr/>
        </p:nvSpPr>
        <p:spPr>
          <a:xfrm>
            <a:off x="1394453" y="1167217"/>
            <a:ext cx="9025688" cy="469096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Quiz Time!</a:t>
            </a:r>
          </a:p>
          <a:p>
            <a:pPr algn="ctr"/>
            <a:endParaRPr lang="en-US" sz="2400" dirty="0"/>
          </a:p>
          <a:p>
            <a:pPr marL="342900" indent="-342900" algn="ctr">
              <a:buAutoNum type="arabicParenR"/>
            </a:pPr>
            <a:r>
              <a:rPr lang="en-US" sz="2400" dirty="0"/>
              <a:t>How many parameters are included in GPT-3 (backbone of </a:t>
            </a:r>
            <a:r>
              <a:rPr lang="en-US" sz="2400" dirty="0" err="1"/>
              <a:t>chatGPT</a:t>
            </a:r>
            <a:r>
              <a:rPr lang="en-US" sz="2400" dirty="0"/>
              <a:t>)?</a:t>
            </a:r>
            <a:endParaRPr lang="nl-BE" sz="2400" dirty="0"/>
          </a:p>
        </p:txBody>
      </p:sp>
      <p:sp>
        <p:nvSpPr>
          <p:cNvPr id="7" name="Title 1">
            <a:extLst>
              <a:ext uri="{FF2B5EF4-FFF2-40B4-BE49-F238E27FC236}">
                <a16:creationId xmlns:a16="http://schemas.microsoft.com/office/drawing/2014/main" id="{65FDC192-AF14-064B-D98F-DA8608E45BC7}"/>
              </a:ext>
            </a:extLst>
          </p:cNvPr>
          <p:cNvSpPr>
            <a:spLocks noGrp="1"/>
          </p:cNvSpPr>
          <p:nvPr>
            <p:ph type="title"/>
          </p:nvPr>
        </p:nvSpPr>
        <p:spPr>
          <a:xfrm>
            <a:off x="381574" y="384573"/>
            <a:ext cx="10515600" cy="903236"/>
          </a:xfrm>
        </p:spPr>
        <p:txBody>
          <a:bodyPr>
            <a:noAutofit/>
          </a:bodyPr>
          <a:lstStyle/>
          <a:p>
            <a:r>
              <a:rPr lang="en-US" sz="3600" dirty="0"/>
              <a:t>Justified or Not?</a:t>
            </a:r>
            <a:br>
              <a:rPr lang="en-US" sz="3600" dirty="0"/>
            </a:br>
            <a:r>
              <a:rPr lang="en-US" sz="3600" dirty="0"/>
              <a:t>The Bandwagon of Deep Learning</a:t>
            </a:r>
            <a:endParaRPr lang="nl-BE" sz="3600" dirty="0"/>
          </a:p>
        </p:txBody>
      </p:sp>
      <p:sp>
        <p:nvSpPr>
          <p:cNvPr id="6" name="Content Placeholder 2">
            <a:extLst>
              <a:ext uri="{FF2B5EF4-FFF2-40B4-BE49-F238E27FC236}">
                <a16:creationId xmlns:a16="http://schemas.microsoft.com/office/drawing/2014/main" id="{72F65854-29E2-5AD9-8809-1E0EF31092A1}"/>
              </a:ext>
            </a:extLst>
          </p:cNvPr>
          <p:cNvSpPr>
            <a:spLocks noGrp="1"/>
          </p:cNvSpPr>
          <p:nvPr>
            <p:ph sz="half" idx="1"/>
          </p:nvPr>
        </p:nvSpPr>
        <p:spPr>
          <a:xfrm>
            <a:off x="292882" y="1388293"/>
            <a:ext cx="11815381" cy="3967478"/>
          </a:xfrm>
        </p:spPr>
        <p:txBody>
          <a:bodyPr/>
          <a:lstStyle/>
          <a:p>
            <a:pPr marL="0" indent="0">
              <a:buNone/>
            </a:pPr>
            <a:r>
              <a:rPr lang="en-US" sz="2000" dirty="0"/>
              <a:t>What about the fancy model on paper X?</a:t>
            </a:r>
          </a:p>
          <a:p>
            <a:pPr marL="0" indent="0">
              <a:buNone/>
            </a:pPr>
            <a:endParaRPr lang="en-US" sz="2000" dirty="0"/>
          </a:p>
          <a:p>
            <a:endParaRPr lang="nl-BE" sz="2000" dirty="0"/>
          </a:p>
        </p:txBody>
      </p:sp>
    </p:spTree>
    <p:extLst>
      <p:ext uri="{BB962C8B-B14F-4D97-AF65-F5344CB8AC3E}">
        <p14:creationId xmlns:p14="http://schemas.microsoft.com/office/powerpoint/2010/main" val="1241408663"/>
      </p:ext>
    </p:extLst>
  </p:cSld>
  <p:clrMapOvr>
    <a:masterClrMapping/>
  </p:clrMapOvr>
  <p:extLst>
    <p:ext uri="{6950BFC3-D8DA-4A85-94F7-54DA5524770B}">
      <p188:commentRel xmlns:p188="http://schemas.microsoft.com/office/powerpoint/2018/8/main" r:id="rId2"/>
    </p:ext>
  </p:extLs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xplosion: 8 Points 3">
            <a:extLst>
              <a:ext uri="{FF2B5EF4-FFF2-40B4-BE49-F238E27FC236}">
                <a16:creationId xmlns:a16="http://schemas.microsoft.com/office/drawing/2014/main" id="{61EEC399-3F77-2181-DE21-CF9F14B7AAE2}"/>
              </a:ext>
            </a:extLst>
          </p:cNvPr>
          <p:cNvSpPr/>
          <p:nvPr/>
        </p:nvSpPr>
        <p:spPr>
          <a:xfrm>
            <a:off x="1394453" y="1167217"/>
            <a:ext cx="9025688" cy="469096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Quiz Time!</a:t>
            </a:r>
          </a:p>
          <a:p>
            <a:pPr algn="ctr"/>
            <a:endParaRPr lang="en-US" sz="2400" dirty="0"/>
          </a:p>
          <a:p>
            <a:pPr marL="342900" indent="-342900" algn="ctr">
              <a:buAutoNum type="arabicParenR"/>
            </a:pPr>
            <a:r>
              <a:rPr lang="en-US" sz="2400" dirty="0"/>
              <a:t>How many parameters are included in GPT-3 (backbone of </a:t>
            </a:r>
            <a:r>
              <a:rPr lang="en-US" sz="2400" dirty="0" err="1"/>
              <a:t>chatGPT</a:t>
            </a:r>
            <a:r>
              <a:rPr lang="en-US" sz="2400" dirty="0"/>
              <a:t>)? </a:t>
            </a:r>
          </a:p>
        </p:txBody>
      </p:sp>
      <p:sp>
        <p:nvSpPr>
          <p:cNvPr id="8" name="Title 1">
            <a:extLst>
              <a:ext uri="{FF2B5EF4-FFF2-40B4-BE49-F238E27FC236}">
                <a16:creationId xmlns:a16="http://schemas.microsoft.com/office/drawing/2014/main" id="{CA22445E-1C94-9D65-879A-9393ACFEEC96}"/>
              </a:ext>
            </a:extLst>
          </p:cNvPr>
          <p:cNvSpPr>
            <a:spLocks noGrp="1"/>
          </p:cNvSpPr>
          <p:nvPr>
            <p:ph type="title"/>
          </p:nvPr>
        </p:nvSpPr>
        <p:spPr>
          <a:xfrm>
            <a:off x="381574" y="384573"/>
            <a:ext cx="10515600" cy="903236"/>
          </a:xfrm>
        </p:spPr>
        <p:txBody>
          <a:bodyPr>
            <a:noAutofit/>
          </a:bodyPr>
          <a:lstStyle/>
          <a:p>
            <a:r>
              <a:rPr lang="en-US" sz="3600" dirty="0"/>
              <a:t>Justified or Not?</a:t>
            </a:r>
            <a:br>
              <a:rPr lang="en-US" sz="3600" dirty="0"/>
            </a:br>
            <a:r>
              <a:rPr lang="en-US" sz="3600" dirty="0"/>
              <a:t>The Bandwagon of Deep Learning</a:t>
            </a:r>
            <a:endParaRPr lang="nl-BE" sz="3600" dirty="0"/>
          </a:p>
        </p:txBody>
      </p:sp>
      <p:sp>
        <p:nvSpPr>
          <p:cNvPr id="6" name="Content Placeholder 2">
            <a:extLst>
              <a:ext uri="{FF2B5EF4-FFF2-40B4-BE49-F238E27FC236}">
                <a16:creationId xmlns:a16="http://schemas.microsoft.com/office/drawing/2014/main" id="{9F7DC355-D26D-D87C-5FB9-3D96A9F57A6D}"/>
              </a:ext>
            </a:extLst>
          </p:cNvPr>
          <p:cNvSpPr>
            <a:spLocks noGrp="1"/>
          </p:cNvSpPr>
          <p:nvPr>
            <p:ph sz="half" idx="1"/>
          </p:nvPr>
        </p:nvSpPr>
        <p:spPr>
          <a:xfrm>
            <a:off x="292882" y="1388293"/>
            <a:ext cx="11815381" cy="520894"/>
          </a:xfrm>
        </p:spPr>
        <p:txBody>
          <a:bodyPr/>
          <a:lstStyle/>
          <a:p>
            <a:pPr marL="0" indent="0">
              <a:buNone/>
            </a:pPr>
            <a:r>
              <a:rPr lang="en-US" sz="2000" dirty="0"/>
              <a:t>What about the fancy model on paper X?</a:t>
            </a:r>
          </a:p>
          <a:p>
            <a:pPr marL="0" indent="0">
              <a:buNone/>
            </a:pPr>
            <a:endParaRPr lang="en-US" sz="2000" dirty="0"/>
          </a:p>
        </p:txBody>
      </p:sp>
      <p:sp>
        <p:nvSpPr>
          <p:cNvPr id="7" name="Double Wave 6">
            <a:extLst>
              <a:ext uri="{FF2B5EF4-FFF2-40B4-BE49-F238E27FC236}">
                <a16:creationId xmlns:a16="http://schemas.microsoft.com/office/drawing/2014/main" id="{56065186-78E9-449D-0918-3BC17A6B3486}"/>
              </a:ext>
            </a:extLst>
          </p:cNvPr>
          <p:cNvSpPr/>
          <p:nvPr/>
        </p:nvSpPr>
        <p:spPr>
          <a:xfrm>
            <a:off x="9314394" y="4700328"/>
            <a:ext cx="2688527" cy="1157849"/>
          </a:xfrm>
          <a:prstGeom prst="doubleWav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Tip: </a:t>
            </a:r>
          </a:p>
          <a:p>
            <a:pPr algn="ctr"/>
            <a:r>
              <a:rPr lang="en-US" sz="1400" b="1" dirty="0"/>
              <a:t>ResNet-200 –used as backbone for many Vision Tasks- has 66M.</a:t>
            </a:r>
            <a:endParaRPr lang="nl-BE" sz="1400" b="1" dirty="0"/>
          </a:p>
        </p:txBody>
      </p:sp>
    </p:spTree>
    <p:extLst>
      <p:ext uri="{BB962C8B-B14F-4D97-AF65-F5344CB8AC3E}">
        <p14:creationId xmlns:p14="http://schemas.microsoft.com/office/powerpoint/2010/main" val="2842870733"/>
      </p:ext>
    </p:extLst>
  </p:cSld>
  <p:clrMapOvr>
    <a:masterClrMapping/>
  </p:clrMapOvr>
  <p:extLst>
    <p:ext uri="{6950BFC3-D8DA-4A85-94F7-54DA5524770B}">
      <p188:commentRel xmlns:p188="http://schemas.microsoft.com/office/powerpoint/2018/8/main" r:id="rId2"/>
    </p:ext>
  </p:extLs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xplosion: 8 Points 3">
            <a:extLst>
              <a:ext uri="{FF2B5EF4-FFF2-40B4-BE49-F238E27FC236}">
                <a16:creationId xmlns:a16="http://schemas.microsoft.com/office/drawing/2014/main" id="{61EEC399-3F77-2181-DE21-CF9F14B7AAE2}"/>
              </a:ext>
            </a:extLst>
          </p:cNvPr>
          <p:cNvSpPr/>
          <p:nvPr/>
        </p:nvSpPr>
        <p:spPr>
          <a:xfrm>
            <a:off x="1394453" y="1167217"/>
            <a:ext cx="9025688" cy="469096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Quiz Time!</a:t>
            </a:r>
          </a:p>
          <a:p>
            <a:pPr algn="ctr"/>
            <a:endParaRPr lang="en-US" sz="2400" dirty="0"/>
          </a:p>
          <a:p>
            <a:pPr algn="ctr"/>
            <a:r>
              <a:rPr lang="en-US" sz="2400" dirty="0"/>
              <a:t>2) How much time would it take to train GPT-3 on my Laptop </a:t>
            </a:r>
          </a:p>
          <a:p>
            <a:pPr algn="ctr"/>
            <a:r>
              <a:rPr lang="en-US" sz="2400" dirty="0"/>
              <a:t>(Single mediocre GPU)</a:t>
            </a:r>
          </a:p>
        </p:txBody>
      </p:sp>
      <p:sp>
        <p:nvSpPr>
          <p:cNvPr id="8" name="Title 1">
            <a:extLst>
              <a:ext uri="{FF2B5EF4-FFF2-40B4-BE49-F238E27FC236}">
                <a16:creationId xmlns:a16="http://schemas.microsoft.com/office/drawing/2014/main" id="{C3E72E57-1D92-3D14-516E-26945880DA81}"/>
              </a:ext>
            </a:extLst>
          </p:cNvPr>
          <p:cNvSpPr>
            <a:spLocks noGrp="1"/>
          </p:cNvSpPr>
          <p:nvPr>
            <p:ph type="title"/>
          </p:nvPr>
        </p:nvSpPr>
        <p:spPr>
          <a:xfrm>
            <a:off x="381574" y="384573"/>
            <a:ext cx="10515600" cy="903236"/>
          </a:xfrm>
        </p:spPr>
        <p:txBody>
          <a:bodyPr>
            <a:noAutofit/>
          </a:bodyPr>
          <a:lstStyle/>
          <a:p>
            <a:r>
              <a:rPr lang="en-US" sz="3600" dirty="0"/>
              <a:t>Justified or Not?</a:t>
            </a:r>
            <a:br>
              <a:rPr lang="en-US" sz="3600" dirty="0"/>
            </a:br>
            <a:r>
              <a:rPr lang="en-US" sz="3600" dirty="0"/>
              <a:t>The Bandwagon of Deep Learning</a:t>
            </a:r>
            <a:endParaRPr lang="nl-BE" sz="3600" dirty="0"/>
          </a:p>
        </p:txBody>
      </p:sp>
      <p:sp>
        <p:nvSpPr>
          <p:cNvPr id="6" name="Content Placeholder 2">
            <a:extLst>
              <a:ext uri="{FF2B5EF4-FFF2-40B4-BE49-F238E27FC236}">
                <a16:creationId xmlns:a16="http://schemas.microsoft.com/office/drawing/2014/main" id="{02F968AC-C741-B7D3-4360-A0AF04E462AD}"/>
              </a:ext>
            </a:extLst>
          </p:cNvPr>
          <p:cNvSpPr>
            <a:spLocks noGrp="1"/>
          </p:cNvSpPr>
          <p:nvPr>
            <p:ph sz="half" idx="1"/>
          </p:nvPr>
        </p:nvSpPr>
        <p:spPr>
          <a:xfrm>
            <a:off x="292882" y="1388293"/>
            <a:ext cx="11815381" cy="3967478"/>
          </a:xfrm>
        </p:spPr>
        <p:txBody>
          <a:bodyPr/>
          <a:lstStyle/>
          <a:p>
            <a:pPr marL="0" indent="0">
              <a:buNone/>
            </a:pPr>
            <a:r>
              <a:rPr lang="en-US" sz="2000" dirty="0"/>
              <a:t>What about the fancy model on paper X?</a:t>
            </a:r>
          </a:p>
          <a:p>
            <a:pPr marL="0" indent="0">
              <a:buNone/>
            </a:pPr>
            <a:endParaRPr lang="en-US" sz="2000" dirty="0"/>
          </a:p>
          <a:p>
            <a:endParaRPr lang="nl-BE" sz="2000" dirty="0"/>
          </a:p>
        </p:txBody>
      </p:sp>
      <p:sp>
        <p:nvSpPr>
          <p:cNvPr id="9" name="Double Wave 8">
            <a:extLst>
              <a:ext uri="{FF2B5EF4-FFF2-40B4-BE49-F238E27FC236}">
                <a16:creationId xmlns:a16="http://schemas.microsoft.com/office/drawing/2014/main" id="{B6F85DA2-F250-305C-1F64-A762E416DD28}"/>
              </a:ext>
            </a:extLst>
          </p:cNvPr>
          <p:cNvSpPr/>
          <p:nvPr/>
        </p:nvSpPr>
        <p:spPr>
          <a:xfrm>
            <a:off x="9314394" y="4700328"/>
            <a:ext cx="2688527" cy="1157849"/>
          </a:xfrm>
          <a:prstGeom prst="doubleWav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Tip: </a:t>
            </a:r>
          </a:p>
          <a:p>
            <a:pPr algn="ctr"/>
            <a:r>
              <a:rPr lang="en-US" sz="1400" b="1" dirty="0" err="1"/>
              <a:t>OpenAI</a:t>
            </a:r>
            <a:r>
              <a:rPr lang="en-US" sz="1400" b="1" dirty="0"/>
              <a:t> paid approximately $5M to train the model.</a:t>
            </a:r>
          </a:p>
        </p:txBody>
      </p:sp>
    </p:spTree>
    <p:extLst>
      <p:ext uri="{BB962C8B-B14F-4D97-AF65-F5344CB8AC3E}">
        <p14:creationId xmlns:p14="http://schemas.microsoft.com/office/powerpoint/2010/main" val="3585284413"/>
      </p:ext>
    </p:extLst>
  </p:cSld>
  <p:clrMapOvr>
    <a:masterClrMapping/>
  </p:clrMapOvr>
  <p:extLst>
    <p:ext uri="{6950BFC3-D8DA-4A85-94F7-54DA5524770B}">
      <p188:commentRel xmlns:p188="http://schemas.microsoft.com/office/powerpoint/2018/8/main" r:id="rId2"/>
    </p:ext>
  </p:extLs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xplosion: 8 Points 3">
            <a:extLst>
              <a:ext uri="{FF2B5EF4-FFF2-40B4-BE49-F238E27FC236}">
                <a16:creationId xmlns:a16="http://schemas.microsoft.com/office/drawing/2014/main" id="{61EEC399-3F77-2181-DE21-CF9F14B7AAE2}"/>
              </a:ext>
            </a:extLst>
          </p:cNvPr>
          <p:cNvSpPr/>
          <p:nvPr/>
        </p:nvSpPr>
        <p:spPr>
          <a:xfrm>
            <a:off x="1394453" y="1167217"/>
            <a:ext cx="9025688" cy="4690960"/>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Quiz Time!</a:t>
            </a:r>
          </a:p>
          <a:p>
            <a:pPr algn="ctr"/>
            <a:endParaRPr lang="en-US" sz="2400" dirty="0"/>
          </a:p>
          <a:p>
            <a:pPr algn="ctr"/>
            <a:r>
              <a:rPr lang="en-US" sz="2400" dirty="0"/>
              <a:t>3) In your opinion, how many research labs in the world can build </a:t>
            </a:r>
            <a:r>
              <a:rPr lang="en-US" sz="2400" dirty="0" err="1"/>
              <a:t>ChatGPT</a:t>
            </a:r>
            <a:r>
              <a:rPr lang="en-US" sz="2400" dirty="0"/>
              <a:t>-like models?</a:t>
            </a:r>
          </a:p>
        </p:txBody>
      </p:sp>
      <p:sp>
        <p:nvSpPr>
          <p:cNvPr id="8" name="Title 1">
            <a:extLst>
              <a:ext uri="{FF2B5EF4-FFF2-40B4-BE49-F238E27FC236}">
                <a16:creationId xmlns:a16="http://schemas.microsoft.com/office/drawing/2014/main" id="{1691FE10-218E-F527-7CFE-79FD67528823}"/>
              </a:ext>
            </a:extLst>
          </p:cNvPr>
          <p:cNvSpPr>
            <a:spLocks noGrp="1"/>
          </p:cNvSpPr>
          <p:nvPr>
            <p:ph type="title"/>
          </p:nvPr>
        </p:nvSpPr>
        <p:spPr>
          <a:xfrm>
            <a:off x="381574" y="384573"/>
            <a:ext cx="10515600" cy="903236"/>
          </a:xfrm>
        </p:spPr>
        <p:txBody>
          <a:bodyPr>
            <a:noAutofit/>
          </a:bodyPr>
          <a:lstStyle/>
          <a:p>
            <a:r>
              <a:rPr lang="en-US" sz="3600" dirty="0"/>
              <a:t>Justified or Not?</a:t>
            </a:r>
            <a:br>
              <a:rPr lang="en-US" sz="3600" dirty="0"/>
            </a:br>
            <a:r>
              <a:rPr lang="en-US" sz="3600" dirty="0"/>
              <a:t>The Bandwagon of Deep Learning</a:t>
            </a:r>
            <a:endParaRPr lang="nl-BE" sz="3600" dirty="0"/>
          </a:p>
        </p:txBody>
      </p:sp>
      <p:sp>
        <p:nvSpPr>
          <p:cNvPr id="6" name="Content Placeholder 2">
            <a:extLst>
              <a:ext uri="{FF2B5EF4-FFF2-40B4-BE49-F238E27FC236}">
                <a16:creationId xmlns:a16="http://schemas.microsoft.com/office/drawing/2014/main" id="{B3165080-4086-0FAF-D221-E79496A750E7}"/>
              </a:ext>
            </a:extLst>
          </p:cNvPr>
          <p:cNvSpPr>
            <a:spLocks noGrp="1"/>
          </p:cNvSpPr>
          <p:nvPr>
            <p:ph sz="half" idx="1"/>
          </p:nvPr>
        </p:nvSpPr>
        <p:spPr>
          <a:xfrm>
            <a:off x="292882" y="1388293"/>
            <a:ext cx="11815381" cy="3967478"/>
          </a:xfrm>
        </p:spPr>
        <p:txBody>
          <a:bodyPr/>
          <a:lstStyle/>
          <a:p>
            <a:pPr marL="0" indent="0">
              <a:buNone/>
            </a:pPr>
            <a:r>
              <a:rPr lang="en-US" sz="2000" dirty="0"/>
              <a:t>What about the fancy model on paper X?</a:t>
            </a:r>
          </a:p>
          <a:p>
            <a:pPr marL="0" indent="0">
              <a:buNone/>
            </a:pPr>
            <a:endParaRPr lang="en-US" sz="2000" dirty="0"/>
          </a:p>
          <a:p>
            <a:endParaRPr lang="nl-BE" sz="2000" dirty="0"/>
          </a:p>
        </p:txBody>
      </p:sp>
    </p:spTree>
    <p:extLst>
      <p:ext uri="{BB962C8B-B14F-4D97-AF65-F5344CB8AC3E}">
        <p14:creationId xmlns:p14="http://schemas.microsoft.com/office/powerpoint/2010/main" val="2571407264"/>
      </p:ext>
    </p:extLst>
  </p:cSld>
  <p:clrMapOvr>
    <a:masterClrMapping/>
  </p:clrMapOvr>
  <p:extLst>
    <p:ext uri="{6950BFC3-D8DA-4A85-94F7-54DA5524770B}">
      <p188:commentRel xmlns:p188="http://schemas.microsoft.com/office/powerpoint/2018/8/main" r:id="rId2"/>
    </p:ext>
  </p:extLs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36400-0C2B-D1EA-7348-7A6D826B1691}"/>
              </a:ext>
            </a:extLst>
          </p:cNvPr>
          <p:cNvSpPr>
            <a:spLocks noGrp="1"/>
          </p:cNvSpPr>
          <p:nvPr>
            <p:ph sz="half" idx="1"/>
          </p:nvPr>
        </p:nvSpPr>
        <p:spPr>
          <a:xfrm>
            <a:off x="292882" y="1388293"/>
            <a:ext cx="11815381" cy="3967478"/>
          </a:xfrm>
        </p:spPr>
        <p:txBody>
          <a:bodyPr/>
          <a:lstStyle/>
          <a:p>
            <a:pPr marL="0" indent="0">
              <a:buNone/>
            </a:pPr>
            <a:r>
              <a:rPr lang="en-US" sz="2000" dirty="0"/>
              <a:t>What about the fancy model on paper X?</a:t>
            </a:r>
          </a:p>
          <a:p>
            <a:pPr marL="0" indent="0">
              <a:buNone/>
            </a:pPr>
            <a:r>
              <a:rPr lang="en-US" sz="2000" dirty="0">
                <a:solidFill>
                  <a:srgbClr val="FF0000"/>
                </a:solidFill>
              </a:rPr>
              <a:t>Be hesitant to jump on the bandwagon</a:t>
            </a:r>
          </a:p>
          <a:p>
            <a:r>
              <a:rPr lang="en-US" sz="2000" dirty="0"/>
              <a:t>Are these models properly evaluated?</a:t>
            </a:r>
          </a:p>
          <a:p>
            <a:r>
              <a:rPr lang="en-US" sz="2000" dirty="0"/>
              <a:t>Can they deployed in production?</a:t>
            </a:r>
          </a:p>
          <a:p>
            <a:r>
              <a:rPr lang="en-US" sz="2000" dirty="0"/>
              <a:t>Reported evidence of their limitations.</a:t>
            </a:r>
          </a:p>
          <a:p>
            <a:pPr marL="0" indent="0">
              <a:buNone/>
            </a:pPr>
            <a:endParaRPr lang="en-US" sz="2000" dirty="0"/>
          </a:p>
          <a:p>
            <a:pPr marL="0" indent="0">
              <a:buNone/>
            </a:pPr>
            <a:endParaRPr lang="en-US" sz="2000" dirty="0"/>
          </a:p>
          <a:p>
            <a:endParaRPr lang="nl-BE" sz="2000" dirty="0"/>
          </a:p>
        </p:txBody>
      </p:sp>
      <p:sp>
        <p:nvSpPr>
          <p:cNvPr id="8" name="Title 1">
            <a:extLst>
              <a:ext uri="{FF2B5EF4-FFF2-40B4-BE49-F238E27FC236}">
                <a16:creationId xmlns:a16="http://schemas.microsoft.com/office/drawing/2014/main" id="{8E79D5BD-09BD-988D-911B-ECE49F856CBE}"/>
              </a:ext>
            </a:extLst>
          </p:cNvPr>
          <p:cNvSpPr>
            <a:spLocks noGrp="1"/>
          </p:cNvSpPr>
          <p:nvPr>
            <p:ph type="title"/>
          </p:nvPr>
        </p:nvSpPr>
        <p:spPr>
          <a:xfrm>
            <a:off x="381574" y="384573"/>
            <a:ext cx="10515600" cy="903236"/>
          </a:xfrm>
        </p:spPr>
        <p:txBody>
          <a:bodyPr>
            <a:noAutofit/>
          </a:bodyPr>
          <a:lstStyle/>
          <a:p>
            <a:r>
              <a:rPr lang="en-US" sz="3600" dirty="0"/>
              <a:t>Justified or Not?</a:t>
            </a:r>
            <a:br>
              <a:rPr lang="en-US" sz="3600" dirty="0"/>
            </a:br>
            <a:r>
              <a:rPr lang="en-US" sz="3600" dirty="0"/>
              <a:t>The Bandwagon of Deep Learning</a:t>
            </a:r>
            <a:endParaRPr lang="nl-BE" sz="3600" dirty="0"/>
          </a:p>
        </p:txBody>
      </p:sp>
      <p:sp>
        <p:nvSpPr>
          <p:cNvPr id="9" name="TextBox 8">
            <a:extLst>
              <a:ext uri="{FF2B5EF4-FFF2-40B4-BE49-F238E27FC236}">
                <a16:creationId xmlns:a16="http://schemas.microsoft.com/office/drawing/2014/main" id="{4901B929-3CC9-C692-1B35-2B830DBCA490}"/>
              </a:ext>
            </a:extLst>
          </p:cNvPr>
          <p:cNvSpPr txBox="1"/>
          <p:nvPr/>
        </p:nvSpPr>
        <p:spPr>
          <a:xfrm>
            <a:off x="0" y="6366274"/>
            <a:ext cx="11847007" cy="600164"/>
          </a:xfrm>
          <a:prstGeom prst="rect">
            <a:avLst/>
          </a:prstGeom>
          <a:noFill/>
        </p:spPr>
        <p:txBody>
          <a:bodyPr wrap="square" rtlCol="0">
            <a:spAutoFit/>
          </a:bodyPr>
          <a:lstStyle/>
          <a:p>
            <a:r>
              <a:rPr lang="nl-BE" sz="1100" b="0" i="0" dirty="0" err="1">
                <a:solidFill>
                  <a:srgbClr val="222222"/>
                </a:solidFill>
                <a:effectLst/>
                <a:latin typeface="Arial" panose="020B0604020202020204" pitchFamily="34" charset="0"/>
              </a:rPr>
              <a:t>Grinsztajn</a:t>
            </a:r>
            <a:r>
              <a:rPr lang="nl-BE" sz="1100" b="0" i="0" dirty="0">
                <a:solidFill>
                  <a:srgbClr val="222222"/>
                </a:solidFill>
                <a:effectLst/>
                <a:latin typeface="Arial" panose="020B0604020202020204" pitchFamily="34" charset="0"/>
              </a:rPr>
              <a:t>, Léo, </a:t>
            </a:r>
            <a:r>
              <a:rPr lang="nl-BE" sz="1100" b="0" i="0" dirty="0" err="1">
                <a:solidFill>
                  <a:srgbClr val="222222"/>
                </a:solidFill>
                <a:effectLst/>
                <a:latin typeface="Arial" panose="020B0604020202020204" pitchFamily="34" charset="0"/>
              </a:rPr>
              <a:t>Edouard</a:t>
            </a:r>
            <a:r>
              <a:rPr lang="nl-BE" sz="1100" b="0" i="0" dirty="0">
                <a:solidFill>
                  <a:srgbClr val="222222"/>
                </a:solidFill>
                <a:effectLst/>
                <a:latin typeface="Arial" panose="020B0604020202020204" pitchFamily="34" charset="0"/>
              </a:rPr>
              <a:t> </a:t>
            </a:r>
            <a:r>
              <a:rPr lang="nl-BE" sz="1100" b="0" i="0" dirty="0" err="1">
                <a:solidFill>
                  <a:srgbClr val="222222"/>
                </a:solidFill>
                <a:effectLst/>
                <a:latin typeface="Arial" panose="020B0604020202020204" pitchFamily="34" charset="0"/>
              </a:rPr>
              <a:t>Oyallon</a:t>
            </a:r>
            <a:r>
              <a:rPr lang="nl-BE" sz="1100" b="0" i="0" dirty="0">
                <a:solidFill>
                  <a:srgbClr val="222222"/>
                </a:solidFill>
                <a:effectLst/>
                <a:latin typeface="Arial" panose="020B0604020202020204" pitchFamily="34" charset="0"/>
              </a:rPr>
              <a:t>, </a:t>
            </a:r>
            <a:r>
              <a:rPr lang="nl-BE" sz="1100" b="0" i="0" dirty="0" err="1">
                <a:solidFill>
                  <a:srgbClr val="222222"/>
                </a:solidFill>
                <a:effectLst/>
                <a:latin typeface="Arial" panose="020B0604020202020204" pitchFamily="34" charset="0"/>
              </a:rPr>
              <a:t>and</a:t>
            </a:r>
            <a:r>
              <a:rPr lang="nl-BE" sz="1100" b="0" i="0" dirty="0">
                <a:solidFill>
                  <a:srgbClr val="222222"/>
                </a:solidFill>
                <a:effectLst/>
                <a:latin typeface="Arial" panose="020B0604020202020204" pitchFamily="34" charset="0"/>
              </a:rPr>
              <a:t> </a:t>
            </a:r>
            <a:r>
              <a:rPr lang="nl-BE" sz="1100" b="0" i="0" dirty="0" err="1">
                <a:solidFill>
                  <a:srgbClr val="222222"/>
                </a:solidFill>
                <a:effectLst/>
                <a:latin typeface="Arial" panose="020B0604020202020204" pitchFamily="34" charset="0"/>
              </a:rPr>
              <a:t>Gaël</a:t>
            </a:r>
            <a:r>
              <a:rPr lang="nl-BE" sz="1100" b="0" i="0" dirty="0">
                <a:solidFill>
                  <a:srgbClr val="222222"/>
                </a:solidFill>
                <a:effectLst/>
                <a:latin typeface="Arial" panose="020B0604020202020204" pitchFamily="34" charset="0"/>
              </a:rPr>
              <a:t> </a:t>
            </a:r>
            <a:r>
              <a:rPr lang="nl-BE" sz="1100" b="0" i="0" dirty="0" err="1">
                <a:solidFill>
                  <a:srgbClr val="222222"/>
                </a:solidFill>
                <a:effectLst/>
                <a:latin typeface="Arial" panose="020B0604020202020204" pitchFamily="34" charset="0"/>
              </a:rPr>
              <a:t>Varoquaux</a:t>
            </a:r>
            <a:r>
              <a:rPr lang="nl-BE" sz="1100" b="0" i="0" dirty="0">
                <a:solidFill>
                  <a:srgbClr val="222222"/>
                </a:solidFill>
                <a:effectLst/>
                <a:latin typeface="Arial" panose="020B0604020202020204" pitchFamily="34" charset="0"/>
              </a:rPr>
              <a:t>. "</a:t>
            </a:r>
            <a:r>
              <a:rPr lang="nl-BE" sz="1100" b="0" i="0" dirty="0" err="1">
                <a:solidFill>
                  <a:srgbClr val="222222"/>
                </a:solidFill>
                <a:effectLst/>
                <a:latin typeface="Arial" panose="020B0604020202020204" pitchFamily="34" charset="0"/>
              </a:rPr>
              <a:t>Why</a:t>
            </a:r>
            <a:r>
              <a:rPr lang="nl-BE" sz="1100" b="0" i="0" dirty="0">
                <a:solidFill>
                  <a:srgbClr val="222222"/>
                </a:solidFill>
                <a:effectLst/>
                <a:latin typeface="Arial" panose="020B0604020202020204" pitchFamily="34" charset="0"/>
              </a:rPr>
              <a:t> do tree-</a:t>
            </a:r>
            <a:r>
              <a:rPr lang="nl-BE" sz="1100" b="0" i="0" dirty="0" err="1">
                <a:solidFill>
                  <a:srgbClr val="222222"/>
                </a:solidFill>
                <a:effectLst/>
                <a:latin typeface="Arial" panose="020B0604020202020204" pitchFamily="34" charset="0"/>
              </a:rPr>
              <a:t>based</a:t>
            </a:r>
            <a:r>
              <a:rPr lang="nl-BE" sz="1100" b="0" i="0" dirty="0">
                <a:solidFill>
                  <a:srgbClr val="222222"/>
                </a:solidFill>
                <a:effectLst/>
                <a:latin typeface="Arial" panose="020B0604020202020204" pitchFamily="34" charset="0"/>
              </a:rPr>
              <a:t> </a:t>
            </a:r>
            <a:r>
              <a:rPr lang="nl-BE" sz="1100" b="0" i="0" dirty="0" err="1">
                <a:solidFill>
                  <a:srgbClr val="222222"/>
                </a:solidFill>
                <a:effectLst/>
                <a:latin typeface="Arial" panose="020B0604020202020204" pitchFamily="34" charset="0"/>
              </a:rPr>
              <a:t>models</a:t>
            </a:r>
            <a:r>
              <a:rPr lang="nl-BE" sz="1100" b="0" i="0" dirty="0">
                <a:solidFill>
                  <a:srgbClr val="222222"/>
                </a:solidFill>
                <a:effectLst/>
                <a:latin typeface="Arial" panose="020B0604020202020204" pitchFamily="34" charset="0"/>
              </a:rPr>
              <a:t> </a:t>
            </a:r>
            <a:r>
              <a:rPr lang="nl-BE" sz="1100" b="0" i="0" dirty="0" err="1">
                <a:solidFill>
                  <a:srgbClr val="222222"/>
                </a:solidFill>
                <a:effectLst/>
                <a:latin typeface="Arial" panose="020B0604020202020204" pitchFamily="34" charset="0"/>
              </a:rPr>
              <a:t>still</a:t>
            </a:r>
            <a:r>
              <a:rPr lang="nl-BE" sz="1100" b="0" i="0" dirty="0">
                <a:solidFill>
                  <a:srgbClr val="222222"/>
                </a:solidFill>
                <a:effectLst/>
                <a:latin typeface="Arial" panose="020B0604020202020204" pitchFamily="34" charset="0"/>
              </a:rPr>
              <a:t> </a:t>
            </a:r>
            <a:r>
              <a:rPr lang="nl-BE" sz="1100" b="0" i="0" dirty="0" err="1">
                <a:solidFill>
                  <a:srgbClr val="222222"/>
                </a:solidFill>
                <a:effectLst/>
                <a:latin typeface="Arial" panose="020B0604020202020204" pitchFamily="34" charset="0"/>
              </a:rPr>
              <a:t>outperform</a:t>
            </a:r>
            <a:r>
              <a:rPr lang="nl-BE" sz="1100" b="0" i="0" dirty="0">
                <a:solidFill>
                  <a:srgbClr val="222222"/>
                </a:solidFill>
                <a:effectLst/>
                <a:latin typeface="Arial" panose="020B0604020202020204" pitchFamily="34" charset="0"/>
              </a:rPr>
              <a:t> </a:t>
            </a:r>
            <a:r>
              <a:rPr lang="nl-BE" sz="1100" b="0" i="0" dirty="0" err="1">
                <a:solidFill>
                  <a:srgbClr val="222222"/>
                </a:solidFill>
                <a:effectLst/>
                <a:latin typeface="Arial" panose="020B0604020202020204" pitchFamily="34" charset="0"/>
              </a:rPr>
              <a:t>deep</a:t>
            </a:r>
            <a:r>
              <a:rPr lang="nl-BE" sz="1100" b="0" i="0" dirty="0">
                <a:solidFill>
                  <a:srgbClr val="222222"/>
                </a:solidFill>
                <a:effectLst/>
                <a:latin typeface="Arial" panose="020B0604020202020204" pitchFamily="34" charset="0"/>
              </a:rPr>
              <a:t> </a:t>
            </a:r>
            <a:r>
              <a:rPr lang="nl-BE" sz="1100" b="0" i="0" dirty="0" err="1">
                <a:solidFill>
                  <a:srgbClr val="222222"/>
                </a:solidFill>
                <a:effectLst/>
                <a:latin typeface="Arial" panose="020B0604020202020204" pitchFamily="34" charset="0"/>
              </a:rPr>
              <a:t>learning</a:t>
            </a:r>
            <a:r>
              <a:rPr lang="nl-BE" sz="1100" b="0" i="0" dirty="0">
                <a:solidFill>
                  <a:srgbClr val="222222"/>
                </a:solidFill>
                <a:effectLst/>
                <a:latin typeface="Arial" panose="020B0604020202020204" pitchFamily="34" charset="0"/>
              </a:rPr>
              <a:t> on </a:t>
            </a:r>
            <a:r>
              <a:rPr lang="nl-BE" sz="1100" b="0" i="0" dirty="0" err="1">
                <a:solidFill>
                  <a:srgbClr val="222222"/>
                </a:solidFill>
                <a:effectLst/>
                <a:latin typeface="Arial" panose="020B0604020202020204" pitchFamily="34" charset="0"/>
              </a:rPr>
              <a:t>tabular</a:t>
            </a:r>
            <a:r>
              <a:rPr lang="nl-BE" sz="1100" b="0" i="0" dirty="0">
                <a:solidFill>
                  <a:srgbClr val="222222"/>
                </a:solidFill>
                <a:effectLst/>
                <a:latin typeface="Arial" panose="020B0604020202020204" pitchFamily="34" charset="0"/>
              </a:rPr>
              <a:t> data?." </a:t>
            </a:r>
            <a:r>
              <a:rPr lang="nl-BE" sz="1100" b="0" i="1" dirty="0" err="1">
                <a:solidFill>
                  <a:srgbClr val="222222"/>
                </a:solidFill>
                <a:effectLst/>
                <a:latin typeface="Arial" panose="020B0604020202020204" pitchFamily="34" charset="0"/>
              </a:rPr>
              <a:t>arXiv</a:t>
            </a:r>
            <a:r>
              <a:rPr lang="nl-BE" sz="1100" b="0" i="1" dirty="0">
                <a:solidFill>
                  <a:srgbClr val="222222"/>
                </a:solidFill>
                <a:effectLst/>
                <a:latin typeface="Arial" panose="020B0604020202020204" pitchFamily="34" charset="0"/>
              </a:rPr>
              <a:t> preprint arXiv:2207.08815</a:t>
            </a:r>
            <a:r>
              <a:rPr lang="nl-BE" sz="1100" b="0" i="0" dirty="0">
                <a:solidFill>
                  <a:srgbClr val="222222"/>
                </a:solidFill>
                <a:effectLst/>
                <a:latin typeface="Arial" panose="020B0604020202020204" pitchFamily="34" charset="0"/>
              </a:rPr>
              <a:t> (2022).</a:t>
            </a:r>
          </a:p>
          <a:p>
            <a:r>
              <a:rPr lang="en-US" sz="1100" b="0" i="0" dirty="0" err="1">
                <a:solidFill>
                  <a:srgbClr val="222222"/>
                </a:solidFill>
                <a:effectLst/>
                <a:latin typeface="Arial" panose="020B0604020202020204" pitchFamily="34" charset="0"/>
              </a:rPr>
              <a:t>Shwartz</a:t>
            </a:r>
            <a:r>
              <a:rPr lang="en-US" sz="1100" b="0" i="0" dirty="0">
                <a:solidFill>
                  <a:srgbClr val="222222"/>
                </a:solidFill>
                <a:effectLst/>
                <a:latin typeface="Arial" panose="020B0604020202020204" pitchFamily="34" charset="0"/>
              </a:rPr>
              <a:t>-Ziv, </a:t>
            </a:r>
            <a:r>
              <a:rPr lang="en-US" sz="1100" b="0" i="0" dirty="0" err="1">
                <a:solidFill>
                  <a:srgbClr val="222222"/>
                </a:solidFill>
                <a:effectLst/>
                <a:latin typeface="Arial" panose="020B0604020202020204" pitchFamily="34" charset="0"/>
              </a:rPr>
              <a:t>Ravid</a:t>
            </a:r>
            <a:r>
              <a:rPr lang="en-US" sz="1100" b="0" i="0" dirty="0">
                <a:solidFill>
                  <a:srgbClr val="222222"/>
                </a:solidFill>
                <a:effectLst/>
                <a:latin typeface="Arial" panose="020B0604020202020204" pitchFamily="34" charset="0"/>
              </a:rPr>
              <a:t>, and </a:t>
            </a:r>
            <a:r>
              <a:rPr lang="en-US" sz="1100" b="0" i="0" dirty="0" err="1">
                <a:solidFill>
                  <a:srgbClr val="222222"/>
                </a:solidFill>
                <a:effectLst/>
                <a:latin typeface="Arial" panose="020B0604020202020204" pitchFamily="34" charset="0"/>
              </a:rPr>
              <a:t>Amitai</a:t>
            </a:r>
            <a:r>
              <a:rPr lang="en-US" sz="1100" b="0" i="0" dirty="0">
                <a:solidFill>
                  <a:srgbClr val="222222"/>
                </a:solidFill>
                <a:effectLst/>
                <a:latin typeface="Arial" panose="020B0604020202020204" pitchFamily="34" charset="0"/>
              </a:rPr>
              <a:t> Armon. "Tabular data: Deep learning is not all you need." </a:t>
            </a:r>
            <a:r>
              <a:rPr lang="en-US" sz="1100" b="0" i="1" dirty="0">
                <a:solidFill>
                  <a:srgbClr val="222222"/>
                </a:solidFill>
                <a:effectLst/>
                <a:latin typeface="Arial" panose="020B0604020202020204" pitchFamily="34" charset="0"/>
              </a:rPr>
              <a:t>Information Fusion</a:t>
            </a:r>
            <a:r>
              <a:rPr lang="en-US" sz="1100" b="0" i="0" dirty="0">
                <a:solidFill>
                  <a:srgbClr val="222222"/>
                </a:solidFill>
                <a:effectLst/>
                <a:latin typeface="Arial" panose="020B0604020202020204" pitchFamily="34" charset="0"/>
              </a:rPr>
              <a:t> 81 (2022): 84-90.</a:t>
            </a:r>
            <a:endParaRPr lang="nl-BE" sz="1100" b="0" i="0" dirty="0">
              <a:solidFill>
                <a:srgbClr val="222222"/>
              </a:solidFill>
              <a:effectLst/>
              <a:latin typeface="Arial" panose="020B0604020202020204" pitchFamily="34" charset="0"/>
            </a:endParaRPr>
          </a:p>
          <a:p>
            <a:endParaRPr lang="nl-BE" sz="1100" dirty="0"/>
          </a:p>
        </p:txBody>
      </p:sp>
      <p:pic>
        <p:nvPicPr>
          <p:cNvPr id="5" name="Picture 4">
            <a:extLst>
              <a:ext uri="{FF2B5EF4-FFF2-40B4-BE49-F238E27FC236}">
                <a16:creationId xmlns:a16="http://schemas.microsoft.com/office/drawing/2014/main" id="{7D1EB88D-F9C9-F524-297B-0398D66E4E3D}"/>
              </a:ext>
            </a:extLst>
          </p:cNvPr>
          <p:cNvPicPr>
            <a:picLocks noChangeAspect="1"/>
          </p:cNvPicPr>
          <p:nvPr/>
        </p:nvPicPr>
        <p:blipFill>
          <a:blip r:embed="rId3"/>
          <a:stretch>
            <a:fillRect/>
          </a:stretch>
        </p:blipFill>
        <p:spPr>
          <a:xfrm>
            <a:off x="8645644" y="760701"/>
            <a:ext cx="2180754" cy="2392975"/>
          </a:xfrm>
          <a:prstGeom prst="rect">
            <a:avLst/>
          </a:prstGeom>
        </p:spPr>
      </p:pic>
      <p:sp>
        <p:nvSpPr>
          <p:cNvPr id="6" name="TextBox 5">
            <a:extLst>
              <a:ext uri="{FF2B5EF4-FFF2-40B4-BE49-F238E27FC236}">
                <a16:creationId xmlns:a16="http://schemas.microsoft.com/office/drawing/2014/main" id="{39D6F789-F338-EF77-0741-3DD94C161822}"/>
              </a:ext>
            </a:extLst>
          </p:cNvPr>
          <p:cNvSpPr txBox="1"/>
          <p:nvPr/>
        </p:nvSpPr>
        <p:spPr>
          <a:xfrm>
            <a:off x="7572924" y="287091"/>
            <a:ext cx="4326193" cy="523220"/>
          </a:xfrm>
          <a:prstGeom prst="rect">
            <a:avLst/>
          </a:prstGeom>
          <a:noFill/>
        </p:spPr>
        <p:txBody>
          <a:bodyPr wrap="square" rtlCol="0">
            <a:spAutoFit/>
          </a:bodyPr>
          <a:lstStyle/>
          <a:p>
            <a:r>
              <a:rPr lang="en-US" sz="1400" dirty="0"/>
              <a:t>A very complex Transformer NN is outperformed by a very simple model with 0 trainable parameters.</a:t>
            </a:r>
            <a:endParaRPr lang="nl-BE" sz="1400" dirty="0"/>
          </a:p>
        </p:txBody>
      </p:sp>
      <p:sp>
        <p:nvSpPr>
          <p:cNvPr id="7" name="TextBox 6">
            <a:extLst>
              <a:ext uri="{FF2B5EF4-FFF2-40B4-BE49-F238E27FC236}">
                <a16:creationId xmlns:a16="http://schemas.microsoft.com/office/drawing/2014/main" id="{9A2CE8D2-008D-C49F-12FD-4AE62D594555}"/>
              </a:ext>
            </a:extLst>
          </p:cNvPr>
          <p:cNvSpPr txBox="1"/>
          <p:nvPr/>
        </p:nvSpPr>
        <p:spPr>
          <a:xfrm>
            <a:off x="7651583" y="3153676"/>
            <a:ext cx="4326193" cy="369332"/>
          </a:xfrm>
          <a:prstGeom prst="rect">
            <a:avLst/>
          </a:prstGeom>
          <a:noFill/>
        </p:spPr>
        <p:txBody>
          <a:bodyPr wrap="square" rtlCol="0">
            <a:spAutoFit/>
          </a:bodyPr>
          <a:lstStyle/>
          <a:p>
            <a:r>
              <a:rPr lang="en-US" sz="900" b="0" i="0" dirty="0">
                <a:solidFill>
                  <a:srgbClr val="222222"/>
                </a:solidFill>
                <a:effectLst/>
                <a:latin typeface="Arial" panose="020B0604020202020204" pitchFamily="34" charset="0"/>
              </a:rPr>
              <a:t>Sun, Fan-</a:t>
            </a:r>
            <a:r>
              <a:rPr lang="en-US" sz="900" b="0" i="0" dirty="0" err="1">
                <a:solidFill>
                  <a:srgbClr val="222222"/>
                </a:solidFill>
                <a:effectLst/>
                <a:latin typeface="Arial" panose="020B0604020202020204" pitchFamily="34" charset="0"/>
              </a:rPr>
              <a:t>Keng</a:t>
            </a:r>
            <a:r>
              <a:rPr lang="en-US" sz="900" b="0" i="0" dirty="0">
                <a:solidFill>
                  <a:srgbClr val="222222"/>
                </a:solidFill>
                <a:effectLst/>
                <a:latin typeface="Arial" panose="020B0604020202020204" pitchFamily="34" charset="0"/>
              </a:rPr>
              <a:t>, and Duane S. Boning. "</a:t>
            </a:r>
            <a:r>
              <a:rPr lang="en-US" sz="900" b="0" i="0" dirty="0" err="1">
                <a:solidFill>
                  <a:srgbClr val="222222"/>
                </a:solidFill>
                <a:effectLst/>
                <a:latin typeface="Arial" panose="020B0604020202020204" pitchFamily="34" charset="0"/>
              </a:rPr>
              <a:t>Fredo</a:t>
            </a:r>
            <a:r>
              <a:rPr lang="en-US" sz="900" b="0" i="0" dirty="0">
                <a:solidFill>
                  <a:srgbClr val="222222"/>
                </a:solidFill>
                <a:effectLst/>
                <a:latin typeface="Arial" panose="020B0604020202020204" pitchFamily="34" charset="0"/>
              </a:rPr>
              <a:t>: frequency domain-based long-term time series forecasting." </a:t>
            </a:r>
            <a:r>
              <a:rPr lang="en-US" sz="900" b="0" i="1" dirty="0" err="1">
                <a:solidFill>
                  <a:srgbClr val="222222"/>
                </a:solidFill>
                <a:effectLst/>
                <a:latin typeface="Arial" panose="020B0604020202020204" pitchFamily="34" charset="0"/>
              </a:rPr>
              <a:t>arXiv</a:t>
            </a:r>
            <a:r>
              <a:rPr lang="en-US" sz="900" b="0" i="1" dirty="0">
                <a:solidFill>
                  <a:srgbClr val="222222"/>
                </a:solidFill>
                <a:effectLst/>
                <a:latin typeface="Arial" panose="020B0604020202020204" pitchFamily="34" charset="0"/>
              </a:rPr>
              <a:t> preprint arXiv:2205.12301</a:t>
            </a:r>
            <a:r>
              <a:rPr lang="en-US" sz="900" b="0" i="0" dirty="0">
                <a:solidFill>
                  <a:srgbClr val="222222"/>
                </a:solidFill>
                <a:effectLst/>
                <a:latin typeface="Arial" panose="020B0604020202020204" pitchFamily="34" charset="0"/>
              </a:rPr>
              <a:t> (2022).</a:t>
            </a:r>
            <a:endParaRPr lang="nl-BE" sz="900" dirty="0"/>
          </a:p>
        </p:txBody>
      </p:sp>
    </p:spTree>
    <p:extLst>
      <p:ext uri="{BB962C8B-B14F-4D97-AF65-F5344CB8AC3E}">
        <p14:creationId xmlns:p14="http://schemas.microsoft.com/office/powerpoint/2010/main" val="1839048954"/>
      </p:ext>
    </p:extLst>
  </p:cSld>
  <p:clrMapOvr>
    <a:masterClrMapping/>
  </p:clrMapOvr>
  <p:extLst>
    <p:ext uri="{6950BFC3-D8DA-4A85-94F7-54DA5524770B}">
      <p188:commentRel xmlns:p188="http://schemas.microsoft.com/office/powerpoint/2018/8/main" r:id="rId2"/>
    </p:ext>
  </p:extLs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36400-0C2B-D1EA-7348-7A6D826B1691}"/>
              </a:ext>
            </a:extLst>
          </p:cNvPr>
          <p:cNvSpPr>
            <a:spLocks noGrp="1"/>
          </p:cNvSpPr>
          <p:nvPr>
            <p:ph sz="half" idx="1"/>
          </p:nvPr>
        </p:nvSpPr>
        <p:spPr>
          <a:xfrm>
            <a:off x="292882" y="1388293"/>
            <a:ext cx="11815381" cy="3967478"/>
          </a:xfrm>
        </p:spPr>
        <p:txBody>
          <a:bodyPr/>
          <a:lstStyle/>
          <a:p>
            <a:pPr marL="0" indent="0">
              <a:buNone/>
            </a:pPr>
            <a:r>
              <a:rPr lang="en-US" sz="2000" dirty="0"/>
              <a:t>What about the fancy model on paper X?</a:t>
            </a:r>
          </a:p>
          <a:p>
            <a:pPr marL="0" indent="0">
              <a:buNone/>
            </a:pPr>
            <a:r>
              <a:rPr lang="en-US" sz="2000" dirty="0">
                <a:solidFill>
                  <a:srgbClr val="FF0000"/>
                </a:solidFill>
              </a:rPr>
              <a:t>Be hesitant to jump on the bandwagon</a:t>
            </a:r>
          </a:p>
          <a:p>
            <a:r>
              <a:rPr lang="en-US" sz="2000" dirty="0"/>
              <a:t>Are these models properly evaluated?</a:t>
            </a:r>
          </a:p>
          <a:p>
            <a:r>
              <a:rPr lang="en-US" sz="2000" dirty="0"/>
              <a:t>Can they deployed in production?</a:t>
            </a:r>
          </a:p>
          <a:p>
            <a:r>
              <a:rPr lang="en-US" sz="2000" dirty="0"/>
              <a:t>Reported evidence of their limitations.</a:t>
            </a:r>
          </a:p>
          <a:p>
            <a:pPr marL="0" indent="0">
              <a:buNone/>
            </a:pPr>
            <a:endParaRPr lang="en-US" sz="2000" dirty="0"/>
          </a:p>
          <a:p>
            <a:pPr marL="0" indent="0">
              <a:buNone/>
            </a:pPr>
            <a:r>
              <a:rPr lang="en-US" sz="2000" dirty="0">
                <a:solidFill>
                  <a:srgbClr val="FF0000"/>
                </a:solidFill>
              </a:rPr>
              <a:t>But under the right conditions they show remarkable performance gains </a:t>
            </a:r>
          </a:p>
          <a:p>
            <a:pPr marL="0" indent="0">
              <a:buNone/>
            </a:pPr>
            <a:r>
              <a:rPr lang="en-US" sz="2000" dirty="0"/>
              <a:t>“Building Deep Learning Architectures is more an art than a science” - François Chollet, creator of </a:t>
            </a:r>
            <a:r>
              <a:rPr lang="en-US" sz="2000" dirty="0" err="1"/>
              <a:t>Keras</a:t>
            </a:r>
            <a:r>
              <a:rPr lang="en-US" sz="2000" dirty="0"/>
              <a:t>.</a:t>
            </a:r>
          </a:p>
          <a:p>
            <a:pPr marL="0" indent="0">
              <a:buNone/>
            </a:pPr>
            <a:r>
              <a:rPr lang="en-US" sz="2000" dirty="0"/>
              <a:t>Notable Examples: </a:t>
            </a:r>
            <a:r>
              <a:rPr lang="en-US" sz="2000" dirty="0" err="1"/>
              <a:t>DeepAR</a:t>
            </a:r>
            <a:r>
              <a:rPr lang="en-US" sz="2000" dirty="0"/>
              <a:t>, MQ-CNN, TFT, NBEATS, </a:t>
            </a:r>
            <a:r>
              <a:rPr lang="en-US" sz="2000" dirty="0" err="1"/>
              <a:t>etc</a:t>
            </a:r>
            <a:r>
              <a:rPr lang="en-US" sz="2000" dirty="0"/>
              <a:t>… </a:t>
            </a:r>
          </a:p>
          <a:p>
            <a:pPr marL="0" indent="0">
              <a:buNone/>
            </a:pPr>
            <a:endParaRPr lang="en-US" sz="2000" dirty="0"/>
          </a:p>
          <a:p>
            <a:endParaRPr lang="nl-BE" sz="2000" dirty="0"/>
          </a:p>
        </p:txBody>
      </p:sp>
      <p:sp>
        <p:nvSpPr>
          <p:cNvPr id="8" name="Title 1">
            <a:extLst>
              <a:ext uri="{FF2B5EF4-FFF2-40B4-BE49-F238E27FC236}">
                <a16:creationId xmlns:a16="http://schemas.microsoft.com/office/drawing/2014/main" id="{8E79D5BD-09BD-988D-911B-ECE49F856CBE}"/>
              </a:ext>
            </a:extLst>
          </p:cNvPr>
          <p:cNvSpPr>
            <a:spLocks noGrp="1"/>
          </p:cNvSpPr>
          <p:nvPr>
            <p:ph type="title"/>
          </p:nvPr>
        </p:nvSpPr>
        <p:spPr>
          <a:xfrm>
            <a:off x="381574" y="384573"/>
            <a:ext cx="10515600" cy="903236"/>
          </a:xfrm>
        </p:spPr>
        <p:txBody>
          <a:bodyPr>
            <a:noAutofit/>
          </a:bodyPr>
          <a:lstStyle/>
          <a:p>
            <a:r>
              <a:rPr lang="en-US" sz="3600" dirty="0"/>
              <a:t>Justified or Not?</a:t>
            </a:r>
            <a:br>
              <a:rPr lang="en-US" sz="3600" dirty="0"/>
            </a:br>
            <a:r>
              <a:rPr lang="en-US" sz="3600" dirty="0"/>
              <a:t>The Bandwagon of Deep Learning</a:t>
            </a:r>
            <a:endParaRPr lang="nl-BE" sz="3600" dirty="0"/>
          </a:p>
        </p:txBody>
      </p:sp>
      <p:sp>
        <p:nvSpPr>
          <p:cNvPr id="9" name="TextBox 8">
            <a:extLst>
              <a:ext uri="{FF2B5EF4-FFF2-40B4-BE49-F238E27FC236}">
                <a16:creationId xmlns:a16="http://schemas.microsoft.com/office/drawing/2014/main" id="{4901B929-3CC9-C692-1B35-2B830DBCA490}"/>
              </a:ext>
            </a:extLst>
          </p:cNvPr>
          <p:cNvSpPr txBox="1"/>
          <p:nvPr/>
        </p:nvSpPr>
        <p:spPr>
          <a:xfrm>
            <a:off x="0" y="6366274"/>
            <a:ext cx="11847007" cy="600164"/>
          </a:xfrm>
          <a:prstGeom prst="rect">
            <a:avLst/>
          </a:prstGeom>
          <a:noFill/>
        </p:spPr>
        <p:txBody>
          <a:bodyPr wrap="square" rtlCol="0">
            <a:spAutoFit/>
          </a:bodyPr>
          <a:lstStyle/>
          <a:p>
            <a:r>
              <a:rPr lang="nl-BE" sz="1100" b="0" i="0" dirty="0" err="1">
                <a:solidFill>
                  <a:srgbClr val="222222"/>
                </a:solidFill>
                <a:effectLst/>
                <a:latin typeface="Arial" panose="020B0604020202020204" pitchFamily="34" charset="0"/>
              </a:rPr>
              <a:t>Grinsztajn</a:t>
            </a:r>
            <a:r>
              <a:rPr lang="nl-BE" sz="1100" b="0" i="0" dirty="0">
                <a:solidFill>
                  <a:srgbClr val="222222"/>
                </a:solidFill>
                <a:effectLst/>
                <a:latin typeface="Arial" panose="020B0604020202020204" pitchFamily="34" charset="0"/>
              </a:rPr>
              <a:t>, Léo, </a:t>
            </a:r>
            <a:r>
              <a:rPr lang="nl-BE" sz="1100" b="0" i="0" dirty="0" err="1">
                <a:solidFill>
                  <a:srgbClr val="222222"/>
                </a:solidFill>
                <a:effectLst/>
                <a:latin typeface="Arial" panose="020B0604020202020204" pitchFamily="34" charset="0"/>
              </a:rPr>
              <a:t>Edouard</a:t>
            </a:r>
            <a:r>
              <a:rPr lang="nl-BE" sz="1100" b="0" i="0" dirty="0">
                <a:solidFill>
                  <a:srgbClr val="222222"/>
                </a:solidFill>
                <a:effectLst/>
                <a:latin typeface="Arial" panose="020B0604020202020204" pitchFamily="34" charset="0"/>
              </a:rPr>
              <a:t> </a:t>
            </a:r>
            <a:r>
              <a:rPr lang="nl-BE" sz="1100" b="0" i="0" dirty="0" err="1">
                <a:solidFill>
                  <a:srgbClr val="222222"/>
                </a:solidFill>
                <a:effectLst/>
                <a:latin typeface="Arial" panose="020B0604020202020204" pitchFamily="34" charset="0"/>
              </a:rPr>
              <a:t>Oyallon</a:t>
            </a:r>
            <a:r>
              <a:rPr lang="nl-BE" sz="1100" b="0" i="0" dirty="0">
                <a:solidFill>
                  <a:srgbClr val="222222"/>
                </a:solidFill>
                <a:effectLst/>
                <a:latin typeface="Arial" panose="020B0604020202020204" pitchFamily="34" charset="0"/>
              </a:rPr>
              <a:t>, </a:t>
            </a:r>
            <a:r>
              <a:rPr lang="nl-BE" sz="1100" b="0" i="0" dirty="0" err="1">
                <a:solidFill>
                  <a:srgbClr val="222222"/>
                </a:solidFill>
                <a:effectLst/>
                <a:latin typeface="Arial" panose="020B0604020202020204" pitchFamily="34" charset="0"/>
              </a:rPr>
              <a:t>and</a:t>
            </a:r>
            <a:r>
              <a:rPr lang="nl-BE" sz="1100" b="0" i="0" dirty="0">
                <a:solidFill>
                  <a:srgbClr val="222222"/>
                </a:solidFill>
                <a:effectLst/>
                <a:latin typeface="Arial" panose="020B0604020202020204" pitchFamily="34" charset="0"/>
              </a:rPr>
              <a:t> </a:t>
            </a:r>
            <a:r>
              <a:rPr lang="nl-BE" sz="1100" b="0" i="0" dirty="0" err="1">
                <a:solidFill>
                  <a:srgbClr val="222222"/>
                </a:solidFill>
                <a:effectLst/>
                <a:latin typeface="Arial" panose="020B0604020202020204" pitchFamily="34" charset="0"/>
              </a:rPr>
              <a:t>Gaël</a:t>
            </a:r>
            <a:r>
              <a:rPr lang="nl-BE" sz="1100" b="0" i="0" dirty="0">
                <a:solidFill>
                  <a:srgbClr val="222222"/>
                </a:solidFill>
                <a:effectLst/>
                <a:latin typeface="Arial" panose="020B0604020202020204" pitchFamily="34" charset="0"/>
              </a:rPr>
              <a:t> </a:t>
            </a:r>
            <a:r>
              <a:rPr lang="nl-BE" sz="1100" b="0" i="0" dirty="0" err="1">
                <a:solidFill>
                  <a:srgbClr val="222222"/>
                </a:solidFill>
                <a:effectLst/>
                <a:latin typeface="Arial" panose="020B0604020202020204" pitchFamily="34" charset="0"/>
              </a:rPr>
              <a:t>Varoquaux</a:t>
            </a:r>
            <a:r>
              <a:rPr lang="nl-BE" sz="1100" b="0" i="0" dirty="0">
                <a:solidFill>
                  <a:srgbClr val="222222"/>
                </a:solidFill>
                <a:effectLst/>
                <a:latin typeface="Arial" panose="020B0604020202020204" pitchFamily="34" charset="0"/>
              </a:rPr>
              <a:t>. "</a:t>
            </a:r>
            <a:r>
              <a:rPr lang="nl-BE" sz="1100" b="0" i="0" dirty="0" err="1">
                <a:solidFill>
                  <a:srgbClr val="222222"/>
                </a:solidFill>
                <a:effectLst/>
                <a:latin typeface="Arial" panose="020B0604020202020204" pitchFamily="34" charset="0"/>
              </a:rPr>
              <a:t>Why</a:t>
            </a:r>
            <a:r>
              <a:rPr lang="nl-BE" sz="1100" b="0" i="0" dirty="0">
                <a:solidFill>
                  <a:srgbClr val="222222"/>
                </a:solidFill>
                <a:effectLst/>
                <a:latin typeface="Arial" panose="020B0604020202020204" pitchFamily="34" charset="0"/>
              </a:rPr>
              <a:t> do tree-</a:t>
            </a:r>
            <a:r>
              <a:rPr lang="nl-BE" sz="1100" b="0" i="0" dirty="0" err="1">
                <a:solidFill>
                  <a:srgbClr val="222222"/>
                </a:solidFill>
                <a:effectLst/>
                <a:latin typeface="Arial" panose="020B0604020202020204" pitchFamily="34" charset="0"/>
              </a:rPr>
              <a:t>based</a:t>
            </a:r>
            <a:r>
              <a:rPr lang="nl-BE" sz="1100" b="0" i="0" dirty="0">
                <a:solidFill>
                  <a:srgbClr val="222222"/>
                </a:solidFill>
                <a:effectLst/>
                <a:latin typeface="Arial" panose="020B0604020202020204" pitchFamily="34" charset="0"/>
              </a:rPr>
              <a:t> </a:t>
            </a:r>
            <a:r>
              <a:rPr lang="nl-BE" sz="1100" b="0" i="0" dirty="0" err="1">
                <a:solidFill>
                  <a:srgbClr val="222222"/>
                </a:solidFill>
                <a:effectLst/>
                <a:latin typeface="Arial" panose="020B0604020202020204" pitchFamily="34" charset="0"/>
              </a:rPr>
              <a:t>models</a:t>
            </a:r>
            <a:r>
              <a:rPr lang="nl-BE" sz="1100" b="0" i="0" dirty="0">
                <a:solidFill>
                  <a:srgbClr val="222222"/>
                </a:solidFill>
                <a:effectLst/>
                <a:latin typeface="Arial" panose="020B0604020202020204" pitchFamily="34" charset="0"/>
              </a:rPr>
              <a:t> </a:t>
            </a:r>
            <a:r>
              <a:rPr lang="nl-BE" sz="1100" b="0" i="0" dirty="0" err="1">
                <a:solidFill>
                  <a:srgbClr val="222222"/>
                </a:solidFill>
                <a:effectLst/>
                <a:latin typeface="Arial" panose="020B0604020202020204" pitchFamily="34" charset="0"/>
              </a:rPr>
              <a:t>still</a:t>
            </a:r>
            <a:r>
              <a:rPr lang="nl-BE" sz="1100" b="0" i="0" dirty="0">
                <a:solidFill>
                  <a:srgbClr val="222222"/>
                </a:solidFill>
                <a:effectLst/>
                <a:latin typeface="Arial" panose="020B0604020202020204" pitchFamily="34" charset="0"/>
              </a:rPr>
              <a:t> </a:t>
            </a:r>
            <a:r>
              <a:rPr lang="nl-BE" sz="1100" b="0" i="0" dirty="0" err="1">
                <a:solidFill>
                  <a:srgbClr val="222222"/>
                </a:solidFill>
                <a:effectLst/>
                <a:latin typeface="Arial" panose="020B0604020202020204" pitchFamily="34" charset="0"/>
              </a:rPr>
              <a:t>outperform</a:t>
            </a:r>
            <a:r>
              <a:rPr lang="nl-BE" sz="1100" b="0" i="0" dirty="0">
                <a:solidFill>
                  <a:srgbClr val="222222"/>
                </a:solidFill>
                <a:effectLst/>
                <a:latin typeface="Arial" panose="020B0604020202020204" pitchFamily="34" charset="0"/>
              </a:rPr>
              <a:t> </a:t>
            </a:r>
            <a:r>
              <a:rPr lang="nl-BE" sz="1100" b="0" i="0" dirty="0" err="1">
                <a:solidFill>
                  <a:srgbClr val="222222"/>
                </a:solidFill>
                <a:effectLst/>
                <a:latin typeface="Arial" panose="020B0604020202020204" pitchFamily="34" charset="0"/>
              </a:rPr>
              <a:t>deep</a:t>
            </a:r>
            <a:r>
              <a:rPr lang="nl-BE" sz="1100" b="0" i="0" dirty="0">
                <a:solidFill>
                  <a:srgbClr val="222222"/>
                </a:solidFill>
                <a:effectLst/>
                <a:latin typeface="Arial" panose="020B0604020202020204" pitchFamily="34" charset="0"/>
              </a:rPr>
              <a:t> </a:t>
            </a:r>
            <a:r>
              <a:rPr lang="nl-BE" sz="1100" b="0" i="0" dirty="0" err="1">
                <a:solidFill>
                  <a:srgbClr val="222222"/>
                </a:solidFill>
                <a:effectLst/>
                <a:latin typeface="Arial" panose="020B0604020202020204" pitchFamily="34" charset="0"/>
              </a:rPr>
              <a:t>learning</a:t>
            </a:r>
            <a:r>
              <a:rPr lang="nl-BE" sz="1100" b="0" i="0" dirty="0">
                <a:solidFill>
                  <a:srgbClr val="222222"/>
                </a:solidFill>
                <a:effectLst/>
                <a:latin typeface="Arial" panose="020B0604020202020204" pitchFamily="34" charset="0"/>
              </a:rPr>
              <a:t> on </a:t>
            </a:r>
            <a:r>
              <a:rPr lang="nl-BE" sz="1100" b="0" i="0" dirty="0" err="1">
                <a:solidFill>
                  <a:srgbClr val="222222"/>
                </a:solidFill>
                <a:effectLst/>
                <a:latin typeface="Arial" panose="020B0604020202020204" pitchFamily="34" charset="0"/>
              </a:rPr>
              <a:t>tabular</a:t>
            </a:r>
            <a:r>
              <a:rPr lang="nl-BE" sz="1100" b="0" i="0" dirty="0">
                <a:solidFill>
                  <a:srgbClr val="222222"/>
                </a:solidFill>
                <a:effectLst/>
                <a:latin typeface="Arial" panose="020B0604020202020204" pitchFamily="34" charset="0"/>
              </a:rPr>
              <a:t> data?." </a:t>
            </a:r>
            <a:r>
              <a:rPr lang="nl-BE" sz="1100" b="0" i="1" dirty="0" err="1">
                <a:solidFill>
                  <a:srgbClr val="222222"/>
                </a:solidFill>
                <a:effectLst/>
                <a:latin typeface="Arial" panose="020B0604020202020204" pitchFamily="34" charset="0"/>
              </a:rPr>
              <a:t>arXiv</a:t>
            </a:r>
            <a:r>
              <a:rPr lang="nl-BE" sz="1100" b="0" i="1" dirty="0">
                <a:solidFill>
                  <a:srgbClr val="222222"/>
                </a:solidFill>
                <a:effectLst/>
                <a:latin typeface="Arial" panose="020B0604020202020204" pitchFamily="34" charset="0"/>
              </a:rPr>
              <a:t> preprint arXiv:2207.08815</a:t>
            </a:r>
            <a:r>
              <a:rPr lang="nl-BE" sz="1100" b="0" i="0" dirty="0">
                <a:solidFill>
                  <a:srgbClr val="222222"/>
                </a:solidFill>
                <a:effectLst/>
                <a:latin typeface="Arial" panose="020B0604020202020204" pitchFamily="34" charset="0"/>
              </a:rPr>
              <a:t> (2022).</a:t>
            </a:r>
          </a:p>
          <a:p>
            <a:r>
              <a:rPr lang="en-US" sz="1100" b="0" i="0" dirty="0" err="1">
                <a:solidFill>
                  <a:srgbClr val="222222"/>
                </a:solidFill>
                <a:effectLst/>
                <a:latin typeface="Arial" panose="020B0604020202020204" pitchFamily="34" charset="0"/>
              </a:rPr>
              <a:t>Shwartz</a:t>
            </a:r>
            <a:r>
              <a:rPr lang="en-US" sz="1100" b="0" i="0" dirty="0">
                <a:solidFill>
                  <a:srgbClr val="222222"/>
                </a:solidFill>
                <a:effectLst/>
                <a:latin typeface="Arial" panose="020B0604020202020204" pitchFamily="34" charset="0"/>
              </a:rPr>
              <a:t>-Ziv, </a:t>
            </a:r>
            <a:r>
              <a:rPr lang="en-US" sz="1100" b="0" i="0" dirty="0" err="1">
                <a:solidFill>
                  <a:srgbClr val="222222"/>
                </a:solidFill>
                <a:effectLst/>
                <a:latin typeface="Arial" panose="020B0604020202020204" pitchFamily="34" charset="0"/>
              </a:rPr>
              <a:t>Ravid</a:t>
            </a:r>
            <a:r>
              <a:rPr lang="en-US" sz="1100" b="0" i="0" dirty="0">
                <a:solidFill>
                  <a:srgbClr val="222222"/>
                </a:solidFill>
                <a:effectLst/>
                <a:latin typeface="Arial" panose="020B0604020202020204" pitchFamily="34" charset="0"/>
              </a:rPr>
              <a:t>, and </a:t>
            </a:r>
            <a:r>
              <a:rPr lang="en-US" sz="1100" b="0" i="0" dirty="0" err="1">
                <a:solidFill>
                  <a:srgbClr val="222222"/>
                </a:solidFill>
                <a:effectLst/>
                <a:latin typeface="Arial" panose="020B0604020202020204" pitchFamily="34" charset="0"/>
              </a:rPr>
              <a:t>Amitai</a:t>
            </a:r>
            <a:r>
              <a:rPr lang="en-US" sz="1100" b="0" i="0" dirty="0">
                <a:solidFill>
                  <a:srgbClr val="222222"/>
                </a:solidFill>
                <a:effectLst/>
                <a:latin typeface="Arial" panose="020B0604020202020204" pitchFamily="34" charset="0"/>
              </a:rPr>
              <a:t> Armon. "Tabular data: Deep learning is not all you need." </a:t>
            </a:r>
            <a:r>
              <a:rPr lang="en-US" sz="1100" b="0" i="1" dirty="0">
                <a:solidFill>
                  <a:srgbClr val="222222"/>
                </a:solidFill>
                <a:effectLst/>
                <a:latin typeface="Arial" panose="020B0604020202020204" pitchFamily="34" charset="0"/>
              </a:rPr>
              <a:t>Information Fusion</a:t>
            </a:r>
            <a:r>
              <a:rPr lang="en-US" sz="1100" b="0" i="0" dirty="0">
                <a:solidFill>
                  <a:srgbClr val="222222"/>
                </a:solidFill>
                <a:effectLst/>
                <a:latin typeface="Arial" panose="020B0604020202020204" pitchFamily="34" charset="0"/>
              </a:rPr>
              <a:t> 81 (2022): 84-90.</a:t>
            </a:r>
            <a:endParaRPr lang="nl-BE" sz="1100" b="0" i="0" dirty="0">
              <a:solidFill>
                <a:srgbClr val="222222"/>
              </a:solidFill>
              <a:effectLst/>
              <a:latin typeface="Arial" panose="020B0604020202020204" pitchFamily="34" charset="0"/>
            </a:endParaRPr>
          </a:p>
          <a:p>
            <a:endParaRPr lang="nl-BE" sz="1100" dirty="0"/>
          </a:p>
        </p:txBody>
      </p:sp>
      <p:pic>
        <p:nvPicPr>
          <p:cNvPr id="2" name="Picture 1">
            <a:extLst>
              <a:ext uri="{FF2B5EF4-FFF2-40B4-BE49-F238E27FC236}">
                <a16:creationId xmlns:a16="http://schemas.microsoft.com/office/drawing/2014/main" id="{6523E9A1-86C4-EF43-DC3A-1540F69FE67E}"/>
              </a:ext>
            </a:extLst>
          </p:cNvPr>
          <p:cNvPicPr>
            <a:picLocks noChangeAspect="1"/>
          </p:cNvPicPr>
          <p:nvPr/>
        </p:nvPicPr>
        <p:blipFill>
          <a:blip r:embed="rId3"/>
          <a:stretch>
            <a:fillRect/>
          </a:stretch>
        </p:blipFill>
        <p:spPr>
          <a:xfrm>
            <a:off x="8645644" y="760701"/>
            <a:ext cx="2180754" cy="2392975"/>
          </a:xfrm>
          <a:prstGeom prst="rect">
            <a:avLst/>
          </a:prstGeom>
        </p:spPr>
      </p:pic>
      <p:sp>
        <p:nvSpPr>
          <p:cNvPr id="4" name="TextBox 3">
            <a:extLst>
              <a:ext uri="{FF2B5EF4-FFF2-40B4-BE49-F238E27FC236}">
                <a16:creationId xmlns:a16="http://schemas.microsoft.com/office/drawing/2014/main" id="{0E446E03-50F8-FBD9-59E2-C17D05DAB1B5}"/>
              </a:ext>
            </a:extLst>
          </p:cNvPr>
          <p:cNvSpPr txBox="1"/>
          <p:nvPr/>
        </p:nvSpPr>
        <p:spPr>
          <a:xfrm>
            <a:off x="7572924" y="287091"/>
            <a:ext cx="4326193" cy="523220"/>
          </a:xfrm>
          <a:prstGeom prst="rect">
            <a:avLst/>
          </a:prstGeom>
          <a:noFill/>
        </p:spPr>
        <p:txBody>
          <a:bodyPr wrap="square" rtlCol="0">
            <a:spAutoFit/>
          </a:bodyPr>
          <a:lstStyle/>
          <a:p>
            <a:r>
              <a:rPr lang="en-US" sz="1400" dirty="0"/>
              <a:t>A very complex Transformer NN is outperformed by a very simple model with 0 trainable parameters.</a:t>
            </a:r>
            <a:endParaRPr lang="nl-BE" sz="1400" dirty="0"/>
          </a:p>
        </p:txBody>
      </p:sp>
      <p:sp>
        <p:nvSpPr>
          <p:cNvPr id="5" name="TextBox 4">
            <a:extLst>
              <a:ext uri="{FF2B5EF4-FFF2-40B4-BE49-F238E27FC236}">
                <a16:creationId xmlns:a16="http://schemas.microsoft.com/office/drawing/2014/main" id="{D4D5CCA9-9284-1C74-AE0B-F8186D254B58}"/>
              </a:ext>
            </a:extLst>
          </p:cNvPr>
          <p:cNvSpPr txBox="1"/>
          <p:nvPr/>
        </p:nvSpPr>
        <p:spPr>
          <a:xfrm>
            <a:off x="7651583" y="3153676"/>
            <a:ext cx="4326193" cy="369332"/>
          </a:xfrm>
          <a:prstGeom prst="rect">
            <a:avLst/>
          </a:prstGeom>
          <a:noFill/>
        </p:spPr>
        <p:txBody>
          <a:bodyPr wrap="square" rtlCol="0">
            <a:spAutoFit/>
          </a:bodyPr>
          <a:lstStyle/>
          <a:p>
            <a:r>
              <a:rPr lang="en-US" sz="900" b="0" i="0" dirty="0">
                <a:solidFill>
                  <a:srgbClr val="222222"/>
                </a:solidFill>
                <a:effectLst/>
                <a:latin typeface="Arial" panose="020B0604020202020204" pitchFamily="34" charset="0"/>
              </a:rPr>
              <a:t>Sun, Fan-</a:t>
            </a:r>
            <a:r>
              <a:rPr lang="en-US" sz="900" b="0" i="0" dirty="0" err="1">
                <a:solidFill>
                  <a:srgbClr val="222222"/>
                </a:solidFill>
                <a:effectLst/>
                <a:latin typeface="Arial" panose="020B0604020202020204" pitchFamily="34" charset="0"/>
              </a:rPr>
              <a:t>Keng</a:t>
            </a:r>
            <a:r>
              <a:rPr lang="en-US" sz="900" b="0" i="0" dirty="0">
                <a:solidFill>
                  <a:srgbClr val="222222"/>
                </a:solidFill>
                <a:effectLst/>
                <a:latin typeface="Arial" panose="020B0604020202020204" pitchFamily="34" charset="0"/>
              </a:rPr>
              <a:t>, and Duane S. Boning. "</a:t>
            </a:r>
            <a:r>
              <a:rPr lang="en-US" sz="900" b="0" i="0" dirty="0" err="1">
                <a:solidFill>
                  <a:srgbClr val="222222"/>
                </a:solidFill>
                <a:effectLst/>
                <a:latin typeface="Arial" panose="020B0604020202020204" pitchFamily="34" charset="0"/>
              </a:rPr>
              <a:t>Fredo</a:t>
            </a:r>
            <a:r>
              <a:rPr lang="en-US" sz="900" b="0" i="0" dirty="0">
                <a:solidFill>
                  <a:srgbClr val="222222"/>
                </a:solidFill>
                <a:effectLst/>
                <a:latin typeface="Arial" panose="020B0604020202020204" pitchFamily="34" charset="0"/>
              </a:rPr>
              <a:t>: frequency domain-based long-term time series forecasting." </a:t>
            </a:r>
            <a:r>
              <a:rPr lang="en-US" sz="900" b="0" i="1" dirty="0" err="1">
                <a:solidFill>
                  <a:srgbClr val="222222"/>
                </a:solidFill>
                <a:effectLst/>
                <a:latin typeface="Arial" panose="020B0604020202020204" pitchFamily="34" charset="0"/>
              </a:rPr>
              <a:t>arXiv</a:t>
            </a:r>
            <a:r>
              <a:rPr lang="en-US" sz="900" b="0" i="1" dirty="0">
                <a:solidFill>
                  <a:srgbClr val="222222"/>
                </a:solidFill>
                <a:effectLst/>
                <a:latin typeface="Arial" panose="020B0604020202020204" pitchFamily="34" charset="0"/>
              </a:rPr>
              <a:t> preprint arXiv:2205.12301</a:t>
            </a:r>
            <a:r>
              <a:rPr lang="en-US" sz="900" b="0" i="0" dirty="0">
                <a:solidFill>
                  <a:srgbClr val="222222"/>
                </a:solidFill>
                <a:effectLst/>
                <a:latin typeface="Arial" panose="020B0604020202020204" pitchFamily="34" charset="0"/>
              </a:rPr>
              <a:t> (2022).</a:t>
            </a:r>
            <a:endParaRPr lang="nl-BE" sz="900" dirty="0"/>
          </a:p>
        </p:txBody>
      </p:sp>
    </p:spTree>
    <p:extLst>
      <p:ext uri="{BB962C8B-B14F-4D97-AF65-F5344CB8AC3E}">
        <p14:creationId xmlns:p14="http://schemas.microsoft.com/office/powerpoint/2010/main" val="3577897281"/>
      </p:ext>
    </p:extLst>
  </p:cSld>
  <p:clrMapOvr>
    <a:masterClrMapping/>
  </p:clrMapOvr>
  <p:extLst>
    <p:ext uri="{6950BFC3-D8DA-4A85-94F7-54DA5524770B}">
      <p188:commentRel xmlns:p188="http://schemas.microsoft.com/office/powerpoint/2018/8/main" r:id="rId2"/>
    </p:ext>
  </p:extLs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436400-0C2B-D1EA-7348-7A6D826B1691}"/>
              </a:ext>
            </a:extLst>
          </p:cNvPr>
          <p:cNvSpPr>
            <a:spLocks noGrp="1"/>
          </p:cNvSpPr>
          <p:nvPr>
            <p:ph sz="half" idx="1"/>
          </p:nvPr>
        </p:nvSpPr>
        <p:spPr>
          <a:xfrm>
            <a:off x="292882" y="1388293"/>
            <a:ext cx="11815381" cy="3967478"/>
          </a:xfrm>
        </p:spPr>
        <p:txBody>
          <a:bodyPr/>
          <a:lstStyle/>
          <a:p>
            <a:pPr marL="0" indent="0">
              <a:buNone/>
            </a:pPr>
            <a:r>
              <a:rPr lang="en-US" sz="2000" dirty="0"/>
              <a:t>What about the fancy model on paper X?</a:t>
            </a:r>
          </a:p>
          <a:p>
            <a:pPr marL="0" indent="0">
              <a:buNone/>
            </a:pPr>
            <a:r>
              <a:rPr lang="en-US" sz="2000" dirty="0">
                <a:solidFill>
                  <a:srgbClr val="FF0000"/>
                </a:solidFill>
              </a:rPr>
              <a:t>Be hesitant to jump on the bandwagon</a:t>
            </a:r>
          </a:p>
          <a:p>
            <a:r>
              <a:rPr lang="en-US" sz="2000" dirty="0"/>
              <a:t>Are these models properly evaluated?</a:t>
            </a:r>
          </a:p>
          <a:p>
            <a:r>
              <a:rPr lang="en-US" sz="2000" dirty="0"/>
              <a:t>Can they deployed in production?</a:t>
            </a:r>
          </a:p>
          <a:p>
            <a:r>
              <a:rPr lang="en-US" sz="2000" dirty="0"/>
              <a:t>Reported evidence of their limitations.</a:t>
            </a:r>
          </a:p>
          <a:p>
            <a:pPr marL="0" indent="0">
              <a:buNone/>
            </a:pPr>
            <a:endParaRPr lang="en-US" sz="2000" dirty="0"/>
          </a:p>
          <a:p>
            <a:pPr marL="0" indent="0">
              <a:buNone/>
            </a:pPr>
            <a:r>
              <a:rPr lang="en-US" sz="2000" dirty="0">
                <a:solidFill>
                  <a:srgbClr val="FF0000"/>
                </a:solidFill>
              </a:rPr>
              <a:t>But under the right conditions they show remarkable performance gains </a:t>
            </a:r>
          </a:p>
          <a:p>
            <a:pPr marL="0" indent="0">
              <a:buNone/>
            </a:pPr>
            <a:r>
              <a:rPr lang="en-US" sz="2000" dirty="0"/>
              <a:t>“Building Deep Learning Architectures is more an art than a science” - François Chollet, creator of </a:t>
            </a:r>
            <a:r>
              <a:rPr lang="en-US" sz="2000" dirty="0" err="1"/>
              <a:t>Keras</a:t>
            </a:r>
            <a:r>
              <a:rPr lang="en-US" sz="2000" dirty="0"/>
              <a:t>.</a:t>
            </a:r>
          </a:p>
          <a:p>
            <a:pPr marL="0" indent="0">
              <a:buNone/>
            </a:pPr>
            <a:r>
              <a:rPr lang="en-US" sz="2000" dirty="0"/>
              <a:t>Notable Examples: </a:t>
            </a:r>
            <a:r>
              <a:rPr lang="en-US" sz="2000" dirty="0" err="1"/>
              <a:t>DeepAR</a:t>
            </a:r>
            <a:r>
              <a:rPr lang="en-US" sz="2000" dirty="0"/>
              <a:t>, MQ-CNN, TFT, NBEATS, </a:t>
            </a:r>
            <a:r>
              <a:rPr lang="en-US" sz="2000" dirty="0" err="1"/>
              <a:t>etc</a:t>
            </a:r>
            <a:r>
              <a:rPr lang="en-US" sz="2000" dirty="0"/>
              <a:t>… </a:t>
            </a:r>
          </a:p>
          <a:p>
            <a:pPr marL="0" indent="0">
              <a:buNone/>
            </a:pPr>
            <a:endParaRPr lang="en-US" sz="2000" dirty="0"/>
          </a:p>
          <a:p>
            <a:endParaRPr lang="nl-BE" sz="2000" dirty="0"/>
          </a:p>
        </p:txBody>
      </p:sp>
      <p:sp>
        <p:nvSpPr>
          <p:cNvPr id="4" name="TextBox 3">
            <a:extLst>
              <a:ext uri="{FF2B5EF4-FFF2-40B4-BE49-F238E27FC236}">
                <a16:creationId xmlns:a16="http://schemas.microsoft.com/office/drawing/2014/main" id="{BBDFAEAC-A489-75D7-AD94-948150684EA2}"/>
              </a:ext>
            </a:extLst>
          </p:cNvPr>
          <p:cNvSpPr txBox="1"/>
          <p:nvPr/>
        </p:nvSpPr>
        <p:spPr>
          <a:xfrm>
            <a:off x="143090" y="5256454"/>
            <a:ext cx="12114963" cy="1015663"/>
          </a:xfrm>
          <a:prstGeom prst="rect">
            <a:avLst/>
          </a:prstGeom>
          <a:noFill/>
        </p:spPr>
        <p:txBody>
          <a:bodyPr wrap="square" rtlCol="0">
            <a:spAutoFit/>
          </a:bodyPr>
          <a:lstStyle/>
          <a:p>
            <a:r>
              <a:rPr lang="en-US" sz="2000" dirty="0">
                <a:solidFill>
                  <a:srgbClr val="FF0000"/>
                </a:solidFill>
              </a:rPr>
              <a:t>Main Takeaway: </a:t>
            </a:r>
          </a:p>
          <a:p>
            <a:r>
              <a:rPr lang="en-US" sz="2000" dirty="0"/>
              <a:t>Unless you have teams of successful Data Scientists, Data and ML Engineers, using NNs in productions might backfire. Use established NNs instead</a:t>
            </a:r>
            <a:endParaRPr lang="nl-BE" sz="2000" dirty="0"/>
          </a:p>
        </p:txBody>
      </p:sp>
      <p:sp>
        <p:nvSpPr>
          <p:cNvPr id="8" name="Title 1">
            <a:extLst>
              <a:ext uri="{FF2B5EF4-FFF2-40B4-BE49-F238E27FC236}">
                <a16:creationId xmlns:a16="http://schemas.microsoft.com/office/drawing/2014/main" id="{8E79D5BD-09BD-988D-911B-ECE49F856CBE}"/>
              </a:ext>
            </a:extLst>
          </p:cNvPr>
          <p:cNvSpPr>
            <a:spLocks noGrp="1"/>
          </p:cNvSpPr>
          <p:nvPr>
            <p:ph type="title"/>
          </p:nvPr>
        </p:nvSpPr>
        <p:spPr>
          <a:xfrm>
            <a:off x="381574" y="384573"/>
            <a:ext cx="10515600" cy="903236"/>
          </a:xfrm>
        </p:spPr>
        <p:txBody>
          <a:bodyPr>
            <a:noAutofit/>
          </a:bodyPr>
          <a:lstStyle/>
          <a:p>
            <a:r>
              <a:rPr lang="en-US" sz="3600" dirty="0"/>
              <a:t>Justified or Not?</a:t>
            </a:r>
            <a:br>
              <a:rPr lang="en-US" sz="3600" dirty="0"/>
            </a:br>
            <a:r>
              <a:rPr lang="en-US" sz="3600" dirty="0"/>
              <a:t>The Bandwagon of Deep Learning</a:t>
            </a:r>
            <a:endParaRPr lang="nl-BE" sz="3600" dirty="0"/>
          </a:p>
        </p:txBody>
      </p:sp>
      <p:sp>
        <p:nvSpPr>
          <p:cNvPr id="9" name="TextBox 8">
            <a:extLst>
              <a:ext uri="{FF2B5EF4-FFF2-40B4-BE49-F238E27FC236}">
                <a16:creationId xmlns:a16="http://schemas.microsoft.com/office/drawing/2014/main" id="{4901B929-3CC9-C692-1B35-2B830DBCA490}"/>
              </a:ext>
            </a:extLst>
          </p:cNvPr>
          <p:cNvSpPr txBox="1"/>
          <p:nvPr/>
        </p:nvSpPr>
        <p:spPr>
          <a:xfrm>
            <a:off x="0" y="6366274"/>
            <a:ext cx="11847007" cy="600164"/>
          </a:xfrm>
          <a:prstGeom prst="rect">
            <a:avLst/>
          </a:prstGeom>
          <a:noFill/>
        </p:spPr>
        <p:txBody>
          <a:bodyPr wrap="square" rtlCol="0">
            <a:spAutoFit/>
          </a:bodyPr>
          <a:lstStyle/>
          <a:p>
            <a:r>
              <a:rPr lang="nl-BE" sz="1100" b="0" i="0" dirty="0" err="1">
                <a:solidFill>
                  <a:srgbClr val="222222"/>
                </a:solidFill>
                <a:effectLst/>
                <a:latin typeface="Arial" panose="020B0604020202020204" pitchFamily="34" charset="0"/>
              </a:rPr>
              <a:t>Grinsztajn</a:t>
            </a:r>
            <a:r>
              <a:rPr lang="nl-BE" sz="1100" b="0" i="0" dirty="0">
                <a:solidFill>
                  <a:srgbClr val="222222"/>
                </a:solidFill>
                <a:effectLst/>
                <a:latin typeface="Arial" panose="020B0604020202020204" pitchFamily="34" charset="0"/>
              </a:rPr>
              <a:t>, Léo, </a:t>
            </a:r>
            <a:r>
              <a:rPr lang="nl-BE" sz="1100" b="0" i="0" dirty="0" err="1">
                <a:solidFill>
                  <a:srgbClr val="222222"/>
                </a:solidFill>
                <a:effectLst/>
                <a:latin typeface="Arial" panose="020B0604020202020204" pitchFamily="34" charset="0"/>
              </a:rPr>
              <a:t>Edouard</a:t>
            </a:r>
            <a:r>
              <a:rPr lang="nl-BE" sz="1100" b="0" i="0" dirty="0">
                <a:solidFill>
                  <a:srgbClr val="222222"/>
                </a:solidFill>
                <a:effectLst/>
                <a:latin typeface="Arial" panose="020B0604020202020204" pitchFamily="34" charset="0"/>
              </a:rPr>
              <a:t> </a:t>
            </a:r>
            <a:r>
              <a:rPr lang="nl-BE" sz="1100" b="0" i="0" dirty="0" err="1">
                <a:solidFill>
                  <a:srgbClr val="222222"/>
                </a:solidFill>
                <a:effectLst/>
                <a:latin typeface="Arial" panose="020B0604020202020204" pitchFamily="34" charset="0"/>
              </a:rPr>
              <a:t>Oyallon</a:t>
            </a:r>
            <a:r>
              <a:rPr lang="nl-BE" sz="1100" b="0" i="0" dirty="0">
                <a:solidFill>
                  <a:srgbClr val="222222"/>
                </a:solidFill>
                <a:effectLst/>
                <a:latin typeface="Arial" panose="020B0604020202020204" pitchFamily="34" charset="0"/>
              </a:rPr>
              <a:t>, </a:t>
            </a:r>
            <a:r>
              <a:rPr lang="nl-BE" sz="1100" b="0" i="0" dirty="0" err="1">
                <a:solidFill>
                  <a:srgbClr val="222222"/>
                </a:solidFill>
                <a:effectLst/>
                <a:latin typeface="Arial" panose="020B0604020202020204" pitchFamily="34" charset="0"/>
              </a:rPr>
              <a:t>and</a:t>
            </a:r>
            <a:r>
              <a:rPr lang="nl-BE" sz="1100" b="0" i="0" dirty="0">
                <a:solidFill>
                  <a:srgbClr val="222222"/>
                </a:solidFill>
                <a:effectLst/>
                <a:latin typeface="Arial" panose="020B0604020202020204" pitchFamily="34" charset="0"/>
              </a:rPr>
              <a:t> </a:t>
            </a:r>
            <a:r>
              <a:rPr lang="nl-BE" sz="1100" b="0" i="0" dirty="0" err="1">
                <a:solidFill>
                  <a:srgbClr val="222222"/>
                </a:solidFill>
                <a:effectLst/>
                <a:latin typeface="Arial" panose="020B0604020202020204" pitchFamily="34" charset="0"/>
              </a:rPr>
              <a:t>Gaël</a:t>
            </a:r>
            <a:r>
              <a:rPr lang="nl-BE" sz="1100" b="0" i="0" dirty="0">
                <a:solidFill>
                  <a:srgbClr val="222222"/>
                </a:solidFill>
                <a:effectLst/>
                <a:latin typeface="Arial" panose="020B0604020202020204" pitchFamily="34" charset="0"/>
              </a:rPr>
              <a:t> </a:t>
            </a:r>
            <a:r>
              <a:rPr lang="nl-BE" sz="1100" b="0" i="0" dirty="0" err="1">
                <a:solidFill>
                  <a:srgbClr val="222222"/>
                </a:solidFill>
                <a:effectLst/>
                <a:latin typeface="Arial" panose="020B0604020202020204" pitchFamily="34" charset="0"/>
              </a:rPr>
              <a:t>Varoquaux</a:t>
            </a:r>
            <a:r>
              <a:rPr lang="nl-BE" sz="1100" b="0" i="0" dirty="0">
                <a:solidFill>
                  <a:srgbClr val="222222"/>
                </a:solidFill>
                <a:effectLst/>
                <a:latin typeface="Arial" panose="020B0604020202020204" pitchFamily="34" charset="0"/>
              </a:rPr>
              <a:t>. "</a:t>
            </a:r>
            <a:r>
              <a:rPr lang="nl-BE" sz="1100" b="0" i="0" dirty="0" err="1">
                <a:solidFill>
                  <a:srgbClr val="222222"/>
                </a:solidFill>
                <a:effectLst/>
                <a:latin typeface="Arial" panose="020B0604020202020204" pitchFamily="34" charset="0"/>
              </a:rPr>
              <a:t>Why</a:t>
            </a:r>
            <a:r>
              <a:rPr lang="nl-BE" sz="1100" b="0" i="0" dirty="0">
                <a:solidFill>
                  <a:srgbClr val="222222"/>
                </a:solidFill>
                <a:effectLst/>
                <a:latin typeface="Arial" panose="020B0604020202020204" pitchFamily="34" charset="0"/>
              </a:rPr>
              <a:t> do tree-</a:t>
            </a:r>
            <a:r>
              <a:rPr lang="nl-BE" sz="1100" b="0" i="0" dirty="0" err="1">
                <a:solidFill>
                  <a:srgbClr val="222222"/>
                </a:solidFill>
                <a:effectLst/>
                <a:latin typeface="Arial" panose="020B0604020202020204" pitchFamily="34" charset="0"/>
              </a:rPr>
              <a:t>based</a:t>
            </a:r>
            <a:r>
              <a:rPr lang="nl-BE" sz="1100" b="0" i="0" dirty="0">
                <a:solidFill>
                  <a:srgbClr val="222222"/>
                </a:solidFill>
                <a:effectLst/>
                <a:latin typeface="Arial" panose="020B0604020202020204" pitchFamily="34" charset="0"/>
              </a:rPr>
              <a:t> </a:t>
            </a:r>
            <a:r>
              <a:rPr lang="nl-BE" sz="1100" b="0" i="0" dirty="0" err="1">
                <a:solidFill>
                  <a:srgbClr val="222222"/>
                </a:solidFill>
                <a:effectLst/>
                <a:latin typeface="Arial" panose="020B0604020202020204" pitchFamily="34" charset="0"/>
              </a:rPr>
              <a:t>models</a:t>
            </a:r>
            <a:r>
              <a:rPr lang="nl-BE" sz="1100" b="0" i="0" dirty="0">
                <a:solidFill>
                  <a:srgbClr val="222222"/>
                </a:solidFill>
                <a:effectLst/>
                <a:latin typeface="Arial" panose="020B0604020202020204" pitchFamily="34" charset="0"/>
              </a:rPr>
              <a:t> </a:t>
            </a:r>
            <a:r>
              <a:rPr lang="nl-BE" sz="1100" b="0" i="0" dirty="0" err="1">
                <a:solidFill>
                  <a:srgbClr val="222222"/>
                </a:solidFill>
                <a:effectLst/>
                <a:latin typeface="Arial" panose="020B0604020202020204" pitchFamily="34" charset="0"/>
              </a:rPr>
              <a:t>still</a:t>
            </a:r>
            <a:r>
              <a:rPr lang="nl-BE" sz="1100" b="0" i="0" dirty="0">
                <a:solidFill>
                  <a:srgbClr val="222222"/>
                </a:solidFill>
                <a:effectLst/>
                <a:latin typeface="Arial" panose="020B0604020202020204" pitchFamily="34" charset="0"/>
              </a:rPr>
              <a:t> </a:t>
            </a:r>
            <a:r>
              <a:rPr lang="nl-BE" sz="1100" b="0" i="0" dirty="0" err="1">
                <a:solidFill>
                  <a:srgbClr val="222222"/>
                </a:solidFill>
                <a:effectLst/>
                <a:latin typeface="Arial" panose="020B0604020202020204" pitchFamily="34" charset="0"/>
              </a:rPr>
              <a:t>outperform</a:t>
            </a:r>
            <a:r>
              <a:rPr lang="nl-BE" sz="1100" b="0" i="0" dirty="0">
                <a:solidFill>
                  <a:srgbClr val="222222"/>
                </a:solidFill>
                <a:effectLst/>
                <a:latin typeface="Arial" panose="020B0604020202020204" pitchFamily="34" charset="0"/>
              </a:rPr>
              <a:t> </a:t>
            </a:r>
            <a:r>
              <a:rPr lang="nl-BE" sz="1100" b="0" i="0" dirty="0" err="1">
                <a:solidFill>
                  <a:srgbClr val="222222"/>
                </a:solidFill>
                <a:effectLst/>
                <a:latin typeface="Arial" panose="020B0604020202020204" pitchFamily="34" charset="0"/>
              </a:rPr>
              <a:t>deep</a:t>
            </a:r>
            <a:r>
              <a:rPr lang="nl-BE" sz="1100" b="0" i="0" dirty="0">
                <a:solidFill>
                  <a:srgbClr val="222222"/>
                </a:solidFill>
                <a:effectLst/>
                <a:latin typeface="Arial" panose="020B0604020202020204" pitchFamily="34" charset="0"/>
              </a:rPr>
              <a:t> </a:t>
            </a:r>
            <a:r>
              <a:rPr lang="nl-BE" sz="1100" b="0" i="0" dirty="0" err="1">
                <a:solidFill>
                  <a:srgbClr val="222222"/>
                </a:solidFill>
                <a:effectLst/>
                <a:latin typeface="Arial" panose="020B0604020202020204" pitchFamily="34" charset="0"/>
              </a:rPr>
              <a:t>learning</a:t>
            </a:r>
            <a:r>
              <a:rPr lang="nl-BE" sz="1100" b="0" i="0" dirty="0">
                <a:solidFill>
                  <a:srgbClr val="222222"/>
                </a:solidFill>
                <a:effectLst/>
                <a:latin typeface="Arial" panose="020B0604020202020204" pitchFamily="34" charset="0"/>
              </a:rPr>
              <a:t> on </a:t>
            </a:r>
            <a:r>
              <a:rPr lang="nl-BE" sz="1100" b="0" i="0" dirty="0" err="1">
                <a:solidFill>
                  <a:srgbClr val="222222"/>
                </a:solidFill>
                <a:effectLst/>
                <a:latin typeface="Arial" panose="020B0604020202020204" pitchFamily="34" charset="0"/>
              </a:rPr>
              <a:t>tabular</a:t>
            </a:r>
            <a:r>
              <a:rPr lang="nl-BE" sz="1100" b="0" i="0" dirty="0">
                <a:solidFill>
                  <a:srgbClr val="222222"/>
                </a:solidFill>
                <a:effectLst/>
                <a:latin typeface="Arial" panose="020B0604020202020204" pitchFamily="34" charset="0"/>
              </a:rPr>
              <a:t> data?." </a:t>
            </a:r>
            <a:r>
              <a:rPr lang="nl-BE" sz="1100" b="0" i="1" dirty="0" err="1">
                <a:solidFill>
                  <a:srgbClr val="222222"/>
                </a:solidFill>
                <a:effectLst/>
                <a:latin typeface="Arial" panose="020B0604020202020204" pitchFamily="34" charset="0"/>
              </a:rPr>
              <a:t>arXiv</a:t>
            </a:r>
            <a:r>
              <a:rPr lang="nl-BE" sz="1100" b="0" i="1" dirty="0">
                <a:solidFill>
                  <a:srgbClr val="222222"/>
                </a:solidFill>
                <a:effectLst/>
                <a:latin typeface="Arial" panose="020B0604020202020204" pitchFamily="34" charset="0"/>
              </a:rPr>
              <a:t> preprint arXiv:2207.08815</a:t>
            </a:r>
            <a:r>
              <a:rPr lang="nl-BE" sz="1100" b="0" i="0" dirty="0">
                <a:solidFill>
                  <a:srgbClr val="222222"/>
                </a:solidFill>
                <a:effectLst/>
                <a:latin typeface="Arial" panose="020B0604020202020204" pitchFamily="34" charset="0"/>
              </a:rPr>
              <a:t> (2022).</a:t>
            </a:r>
          </a:p>
          <a:p>
            <a:r>
              <a:rPr lang="en-US" sz="1100" b="0" i="0" dirty="0" err="1">
                <a:solidFill>
                  <a:srgbClr val="222222"/>
                </a:solidFill>
                <a:effectLst/>
                <a:latin typeface="Arial" panose="020B0604020202020204" pitchFamily="34" charset="0"/>
              </a:rPr>
              <a:t>Shwartz</a:t>
            </a:r>
            <a:r>
              <a:rPr lang="en-US" sz="1100" b="0" i="0" dirty="0">
                <a:solidFill>
                  <a:srgbClr val="222222"/>
                </a:solidFill>
                <a:effectLst/>
                <a:latin typeface="Arial" panose="020B0604020202020204" pitchFamily="34" charset="0"/>
              </a:rPr>
              <a:t>-Ziv, </a:t>
            </a:r>
            <a:r>
              <a:rPr lang="en-US" sz="1100" b="0" i="0" dirty="0" err="1">
                <a:solidFill>
                  <a:srgbClr val="222222"/>
                </a:solidFill>
                <a:effectLst/>
                <a:latin typeface="Arial" panose="020B0604020202020204" pitchFamily="34" charset="0"/>
              </a:rPr>
              <a:t>Ravid</a:t>
            </a:r>
            <a:r>
              <a:rPr lang="en-US" sz="1100" b="0" i="0" dirty="0">
                <a:solidFill>
                  <a:srgbClr val="222222"/>
                </a:solidFill>
                <a:effectLst/>
                <a:latin typeface="Arial" panose="020B0604020202020204" pitchFamily="34" charset="0"/>
              </a:rPr>
              <a:t>, and </a:t>
            </a:r>
            <a:r>
              <a:rPr lang="en-US" sz="1100" b="0" i="0" dirty="0" err="1">
                <a:solidFill>
                  <a:srgbClr val="222222"/>
                </a:solidFill>
                <a:effectLst/>
                <a:latin typeface="Arial" panose="020B0604020202020204" pitchFamily="34" charset="0"/>
              </a:rPr>
              <a:t>Amitai</a:t>
            </a:r>
            <a:r>
              <a:rPr lang="en-US" sz="1100" b="0" i="0" dirty="0">
                <a:solidFill>
                  <a:srgbClr val="222222"/>
                </a:solidFill>
                <a:effectLst/>
                <a:latin typeface="Arial" panose="020B0604020202020204" pitchFamily="34" charset="0"/>
              </a:rPr>
              <a:t> Armon. "Tabular data: Deep learning is not all you need." </a:t>
            </a:r>
            <a:r>
              <a:rPr lang="en-US" sz="1100" b="0" i="1" dirty="0">
                <a:solidFill>
                  <a:srgbClr val="222222"/>
                </a:solidFill>
                <a:effectLst/>
                <a:latin typeface="Arial" panose="020B0604020202020204" pitchFamily="34" charset="0"/>
              </a:rPr>
              <a:t>Information Fusion</a:t>
            </a:r>
            <a:r>
              <a:rPr lang="en-US" sz="1100" b="0" i="0" dirty="0">
                <a:solidFill>
                  <a:srgbClr val="222222"/>
                </a:solidFill>
                <a:effectLst/>
                <a:latin typeface="Arial" panose="020B0604020202020204" pitchFamily="34" charset="0"/>
              </a:rPr>
              <a:t> 81 (2022): 84-90.</a:t>
            </a:r>
            <a:endParaRPr lang="nl-BE" sz="1100" b="0" i="0" dirty="0">
              <a:solidFill>
                <a:srgbClr val="222222"/>
              </a:solidFill>
              <a:effectLst/>
              <a:latin typeface="Arial" panose="020B0604020202020204" pitchFamily="34" charset="0"/>
            </a:endParaRPr>
          </a:p>
          <a:p>
            <a:endParaRPr lang="nl-BE" sz="1100" dirty="0"/>
          </a:p>
        </p:txBody>
      </p:sp>
      <p:pic>
        <p:nvPicPr>
          <p:cNvPr id="5" name="Picture 4">
            <a:extLst>
              <a:ext uri="{FF2B5EF4-FFF2-40B4-BE49-F238E27FC236}">
                <a16:creationId xmlns:a16="http://schemas.microsoft.com/office/drawing/2014/main" id="{D59439C0-48EC-FA6E-62E7-AB6AD52E67CC}"/>
              </a:ext>
            </a:extLst>
          </p:cNvPr>
          <p:cNvPicPr>
            <a:picLocks noChangeAspect="1"/>
          </p:cNvPicPr>
          <p:nvPr/>
        </p:nvPicPr>
        <p:blipFill>
          <a:blip r:embed="rId3"/>
          <a:stretch>
            <a:fillRect/>
          </a:stretch>
        </p:blipFill>
        <p:spPr>
          <a:xfrm>
            <a:off x="8645644" y="760701"/>
            <a:ext cx="2180754" cy="2392975"/>
          </a:xfrm>
          <a:prstGeom prst="rect">
            <a:avLst/>
          </a:prstGeom>
        </p:spPr>
      </p:pic>
      <p:sp>
        <p:nvSpPr>
          <p:cNvPr id="6" name="TextBox 5">
            <a:extLst>
              <a:ext uri="{FF2B5EF4-FFF2-40B4-BE49-F238E27FC236}">
                <a16:creationId xmlns:a16="http://schemas.microsoft.com/office/drawing/2014/main" id="{CC8F4C72-CE8B-41A5-C4EB-E7A6CAFAF546}"/>
              </a:ext>
            </a:extLst>
          </p:cNvPr>
          <p:cNvSpPr txBox="1"/>
          <p:nvPr/>
        </p:nvSpPr>
        <p:spPr>
          <a:xfrm>
            <a:off x="6199238" y="1292942"/>
            <a:ext cx="914400" cy="914400"/>
          </a:xfrm>
          <a:prstGeom prst="rect">
            <a:avLst/>
          </a:prstGeom>
          <a:noFill/>
        </p:spPr>
        <p:txBody>
          <a:bodyPr wrap="square" rtlCol="0">
            <a:spAutoFit/>
          </a:bodyPr>
          <a:lstStyle/>
          <a:p>
            <a:endParaRPr lang="nl-BE" dirty="0"/>
          </a:p>
        </p:txBody>
      </p:sp>
      <p:sp>
        <p:nvSpPr>
          <p:cNvPr id="7" name="TextBox 6">
            <a:extLst>
              <a:ext uri="{FF2B5EF4-FFF2-40B4-BE49-F238E27FC236}">
                <a16:creationId xmlns:a16="http://schemas.microsoft.com/office/drawing/2014/main" id="{877446E1-5608-5231-1443-2B6272A317A6}"/>
              </a:ext>
            </a:extLst>
          </p:cNvPr>
          <p:cNvSpPr txBox="1"/>
          <p:nvPr/>
        </p:nvSpPr>
        <p:spPr>
          <a:xfrm>
            <a:off x="6199238" y="1292942"/>
            <a:ext cx="914400" cy="914400"/>
          </a:xfrm>
          <a:prstGeom prst="rect">
            <a:avLst/>
          </a:prstGeom>
          <a:noFill/>
        </p:spPr>
        <p:txBody>
          <a:bodyPr wrap="square" rtlCol="0">
            <a:spAutoFit/>
          </a:bodyPr>
          <a:lstStyle/>
          <a:p>
            <a:endParaRPr lang="nl-BE" dirty="0"/>
          </a:p>
        </p:txBody>
      </p:sp>
      <p:sp>
        <p:nvSpPr>
          <p:cNvPr id="10" name="TextBox 9">
            <a:extLst>
              <a:ext uri="{FF2B5EF4-FFF2-40B4-BE49-F238E27FC236}">
                <a16:creationId xmlns:a16="http://schemas.microsoft.com/office/drawing/2014/main" id="{52C9CE2B-D403-BDB1-3A7B-BA4A7C9C954F}"/>
              </a:ext>
            </a:extLst>
          </p:cNvPr>
          <p:cNvSpPr txBox="1"/>
          <p:nvPr/>
        </p:nvSpPr>
        <p:spPr>
          <a:xfrm>
            <a:off x="7572924" y="287091"/>
            <a:ext cx="4326193" cy="523220"/>
          </a:xfrm>
          <a:prstGeom prst="rect">
            <a:avLst/>
          </a:prstGeom>
          <a:noFill/>
        </p:spPr>
        <p:txBody>
          <a:bodyPr wrap="square" rtlCol="0">
            <a:spAutoFit/>
          </a:bodyPr>
          <a:lstStyle/>
          <a:p>
            <a:r>
              <a:rPr lang="en-US" sz="1400" dirty="0"/>
              <a:t>A very complex Transformer NN is outperformed by a very simple model with 0 trainable parameters.</a:t>
            </a:r>
            <a:endParaRPr lang="nl-BE" sz="1400" dirty="0"/>
          </a:p>
        </p:txBody>
      </p:sp>
      <p:sp>
        <p:nvSpPr>
          <p:cNvPr id="11" name="TextBox 10">
            <a:extLst>
              <a:ext uri="{FF2B5EF4-FFF2-40B4-BE49-F238E27FC236}">
                <a16:creationId xmlns:a16="http://schemas.microsoft.com/office/drawing/2014/main" id="{69082BB8-42EE-B906-600B-0940936011A0}"/>
              </a:ext>
            </a:extLst>
          </p:cNvPr>
          <p:cNvSpPr txBox="1"/>
          <p:nvPr/>
        </p:nvSpPr>
        <p:spPr>
          <a:xfrm>
            <a:off x="7651583" y="3153676"/>
            <a:ext cx="4326193" cy="369332"/>
          </a:xfrm>
          <a:prstGeom prst="rect">
            <a:avLst/>
          </a:prstGeom>
          <a:noFill/>
        </p:spPr>
        <p:txBody>
          <a:bodyPr wrap="square" rtlCol="0">
            <a:spAutoFit/>
          </a:bodyPr>
          <a:lstStyle/>
          <a:p>
            <a:r>
              <a:rPr lang="en-US" sz="900" b="0" i="0" dirty="0">
                <a:solidFill>
                  <a:srgbClr val="222222"/>
                </a:solidFill>
                <a:effectLst/>
                <a:latin typeface="Arial" panose="020B0604020202020204" pitchFamily="34" charset="0"/>
              </a:rPr>
              <a:t>Sun, Fan-</a:t>
            </a:r>
            <a:r>
              <a:rPr lang="en-US" sz="900" b="0" i="0" dirty="0" err="1">
                <a:solidFill>
                  <a:srgbClr val="222222"/>
                </a:solidFill>
                <a:effectLst/>
                <a:latin typeface="Arial" panose="020B0604020202020204" pitchFamily="34" charset="0"/>
              </a:rPr>
              <a:t>Keng</a:t>
            </a:r>
            <a:r>
              <a:rPr lang="en-US" sz="900" b="0" i="0" dirty="0">
                <a:solidFill>
                  <a:srgbClr val="222222"/>
                </a:solidFill>
                <a:effectLst/>
                <a:latin typeface="Arial" panose="020B0604020202020204" pitchFamily="34" charset="0"/>
              </a:rPr>
              <a:t>, and Duane S. Boning. "</a:t>
            </a:r>
            <a:r>
              <a:rPr lang="en-US" sz="900" b="0" i="0" dirty="0" err="1">
                <a:solidFill>
                  <a:srgbClr val="222222"/>
                </a:solidFill>
                <a:effectLst/>
                <a:latin typeface="Arial" panose="020B0604020202020204" pitchFamily="34" charset="0"/>
              </a:rPr>
              <a:t>Fredo</a:t>
            </a:r>
            <a:r>
              <a:rPr lang="en-US" sz="900" b="0" i="0" dirty="0">
                <a:solidFill>
                  <a:srgbClr val="222222"/>
                </a:solidFill>
                <a:effectLst/>
                <a:latin typeface="Arial" panose="020B0604020202020204" pitchFamily="34" charset="0"/>
              </a:rPr>
              <a:t>: frequency domain-based long-term time series forecasting." </a:t>
            </a:r>
            <a:r>
              <a:rPr lang="en-US" sz="900" b="0" i="1" dirty="0" err="1">
                <a:solidFill>
                  <a:srgbClr val="222222"/>
                </a:solidFill>
                <a:effectLst/>
                <a:latin typeface="Arial" panose="020B0604020202020204" pitchFamily="34" charset="0"/>
              </a:rPr>
              <a:t>arXiv</a:t>
            </a:r>
            <a:r>
              <a:rPr lang="en-US" sz="900" b="0" i="1" dirty="0">
                <a:solidFill>
                  <a:srgbClr val="222222"/>
                </a:solidFill>
                <a:effectLst/>
                <a:latin typeface="Arial" panose="020B0604020202020204" pitchFamily="34" charset="0"/>
              </a:rPr>
              <a:t> preprint arXiv:2205.12301</a:t>
            </a:r>
            <a:r>
              <a:rPr lang="en-US" sz="900" b="0" i="0" dirty="0">
                <a:solidFill>
                  <a:srgbClr val="222222"/>
                </a:solidFill>
                <a:effectLst/>
                <a:latin typeface="Arial" panose="020B0604020202020204" pitchFamily="34" charset="0"/>
              </a:rPr>
              <a:t> (2022).</a:t>
            </a:r>
            <a:endParaRPr lang="nl-BE" sz="900" dirty="0"/>
          </a:p>
        </p:txBody>
      </p:sp>
    </p:spTree>
    <p:extLst>
      <p:ext uri="{BB962C8B-B14F-4D97-AF65-F5344CB8AC3E}">
        <p14:creationId xmlns:p14="http://schemas.microsoft.com/office/powerpoint/2010/main" val="683008124"/>
      </p:ext>
    </p:extLst>
  </p:cSld>
  <p:clrMapOvr>
    <a:masterClrMapping/>
  </p:clrMapOvr>
  <p:extLst>
    <p:ext uri="{6950BFC3-D8DA-4A85-94F7-54DA5524770B}">
      <p188:commentRel xmlns:p188="http://schemas.microsoft.com/office/powerpoint/2018/8/main" r:id="rId2"/>
    </p:ext>
  </p:extLs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A1ECC-49FF-325A-E9BC-D7AE4F13536C}"/>
              </a:ext>
            </a:extLst>
          </p:cNvPr>
          <p:cNvSpPr>
            <a:spLocks noGrp="1"/>
          </p:cNvSpPr>
          <p:nvPr>
            <p:ph type="title"/>
          </p:nvPr>
        </p:nvSpPr>
        <p:spPr>
          <a:xfrm>
            <a:off x="326471" y="2255059"/>
            <a:ext cx="7340421" cy="1597087"/>
          </a:xfrm>
        </p:spPr>
        <p:txBody>
          <a:bodyPr/>
          <a:lstStyle/>
          <a:p>
            <a:r>
              <a:rPr lang="en-US" dirty="0"/>
              <a:t>Deployment in Practice.</a:t>
            </a:r>
            <a:br>
              <a:rPr lang="en-US" dirty="0"/>
            </a:br>
            <a:r>
              <a:rPr lang="en-US" dirty="0"/>
              <a:t>Suggestions &amp; Potential Pitfalls</a:t>
            </a:r>
            <a:endParaRPr lang="nl-BE" dirty="0"/>
          </a:p>
        </p:txBody>
      </p:sp>
      <p:sp>
        <p:nvSpPr>
          <p:cNvPr id="3" name="Text Placeholder 2">
            <a:extLst>
              <a:ext uri="{FF2B5EF4-FFF2-40B4-BE49-F238E27FC236}">
                <a16:creationId xmlns:a16="http://schemas.microsoft.com/office/drawing/2014/main" id="{A73C1D0E-1155-8F8F-B91F-217C5B744118}"/>
              </a:ext>
            </a:extLst>
          </p:cNvPr>
          <p:cNvSpPr>
            <a:spLocks noGrp="1"/>
          </p:cNvSpPr>
          <p:nvPr>
            <p:ph type="body" idx="1"/>
          </p:nvPr>
        </p:nvSpPr>
        <p:spPr>
          <a:xfrm>
            <a:off x="326472" y="4140401"/>
            <a:ext cx="7004460" cy="1435380"/>
          </a:xfrm>
        </p:spPr>
        <p:txBody>
          <a:bodyPr/>
          <a:lstStyle/>
          <a:p>
            <a:pPr marL="342900" indent="-342900">
              <a:buClr>
                <a:srgbClr val="FF1515"/>
              </a:buClr>
              <a:buFont typeface="Arial" panose="020B0604020202020204" pitchFamily="34" charset="0"/>
              <a:buChar char="•"/>
            </a:pPr>
            <a:r>
              <a:rPr lang="en-US" dirty="0"/>
              <a:t>Evaluate, Re-Evaluate and Evaluate Properly</a:t>
            </a:r>
          </a:p>
          <a:p>
            <a:pPr marL="342900" indent="-342900">
              <a:buClr>
                <a:srgbClr val="FF1515"/>
              </a:buClr>
              <a:buFont typeface="Arial" panose="020B0604020202020204" pitchFamily="34" charset="0"/>
              <a:buChar char="•"/>
            </a:pPr>
            <a:r>
              <a:rPr lang="en-US" dirty="0"/>
              <a:t>Improve the Business Process and not the Model</a:t>
            </a:r>
          </a:p>
          <a:p>
            <a:pPr marL="342900" indent="-342900">
              <a:buClr>
                <a:srgbClr val="FF1515"/>
              </a:buClr>
              <a:buFont typeface="Arial" panose="020B0604020202020204" pitchFamily="34" charset="0"/>
              <a:buChar char="•"/>
            </a:pPr>
            <a:endParaRPr lang="en-US" dirty="0"/>
          </a:p>
        </p:txBody>
      </p:sp>
      <p:sp>
        <p:nvSpPr>
          <p:cNvPr id="9" name="Title 1">
            <a:extLst>
              <a:ext uri="{FF2B5EF4-FFF2-40B4-BE49-F238E27FC236}">
                <a16:creationId xmlns:a16="http://schemas.microsoft.com/office/drawing/2014/main" id="{2D59F17B-E37E-E8AB-53DB-322B8CB60656}"/>
              </a:ext>
            </a:extLst>
          </p:cNvPr>
          <p:cNvSpPr txBox="1">
            <a:spLocks/>
          </p:cNvSpPr>
          <p:nvPr/>
        </p:nvSpPr>
        <p:spPr>
          <a:xfrm>
            <a:off x="326472" y="234826"/>
            <a:ext cx="7004460" cy="1597087"/>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FF1515"/>
                </a:solidFill>
              </a:rPr>
              <a:t>Section 4.</a:t>
            </a:r>
            <a:endParaRPr lang="nl-BE" b="1" dirty="0">
              <a:solidFill>
                <a:srgbClr val="FF1515"/>
              </a:solidFill>
            </a:endParaRPr>
          </a:p>
        </p:txBody>
      </p:sp>
      <p:cxnSp>
        <p:nvCxnSpPr>
          <p:cNvPr id="10" name="Google Shape;168;p9">
            <a:extLst>
              <a:ext uri="{FF2B5EF4-FFF2-40B4-BE49-F238E27FC236}">
                <a16:creationId xmlns:a16="http://schemas.microsoft.com/office/drawing/2014/main" id="{8D4A1DAD-1AB5-AAD1-F835-2F8383425367}"/>
              </a:ext>
            </a:extLst>
          </p:cNvPr>
          <p:cNvCxnSpPr>
            <a:cxnSpLocks/>
          </p:cNvCxnSpPr>
          <p:nvPr/>
        </p:nvCxnSpPr>
        <p:spPr>
          <a:xfrm>
            <a:off x="326472" y="1831913"/>
            <a:ext cx="2406896" cy="0"/>
          </a:xfrm>
          <a:prstGeom prst="straightConnector1">
            <a:avLst/>
          </a:prstGeom>
          <a:noFill/>
          <a:ln w="19050" cap="flat" cmpd="sng">
            <a:solidFill>
              <a:schemeClr val="tx1">
                <a:lumMod val="95000"/>
                <a:lumOff val="5000"/>
              </a:schemeClr>
            </a:solidFill>
            <a:prstDash val="solid"/>
            <a:round/>
            <a:headEnd type="none" w="med" len="med"/>
            <a:tailEnd type="none" w="med" len="med"/>
          </a:ln>
        </p:spPr>
      </p:cxnSp>
      <p:pic>
        <p:nvPicPr>
          <p:cNvPr id="4" name="Picture 4">
            <a:extLst>
              <a:ext uri="{FF2B5EF4-FFF2-40B4-BE49-F238E27FC236}">
                <a16:creationId xmlns:a16="http://schemas.microsoft.com/office/drawing/2014/main" id="{B1AB7730-38D1-D0EA-B14A-1D8B68DF2E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2384" y="1775574"/>
            <a:ext cx="4153144" cy="4153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6820258"/>
      </p:ext>
    </p:extLst>
  </p:cSld>
  <p:clrMapOvr>
    <a:masterClrMapping/>
  </p:clrMapOvr>
  <p:extLst>
    <p:ext uri="{6950BFC3-D8DA-4A85-94F7-54DA5524770B}">
      <p188:commentRel xmlns:p188="http://schemas.microsoft.com/office/powerpoint/2018/8/main" r:id="rId2"/>
    </p:ext>
  </p:extLs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52E45-BBDB-3DE5-C99E-5AA0CC202C42}"/>
              </a:ext>
            </a:extLst>
          </p:cNvPr>
          <p:cNvSpPr>
            <a:spLocks noGrp="1"/>
          </p:cNvSpPr>
          <p:nvPr>
            <p:ph type="title"/>
          </p:nvPr>
        </p:nvSpPr>
        <p:spPr/>
        <p:txBody>
          <a:bodyPr/>
          <a:lstStyle/>
          <a:p>
            <a:r>
              <a:rPr lang="en-US" dirty="0"/>
              <a:t>Evaluate, Re-Evaluate and Evaluate Properly</a:t>
            </a:r>
            <a:endParaRPr lang="nl-BE" dirty="0"/>
          </a:p>
        </p:txBody>
      </p:sp>
      <p:sp>
        <p:nvSpPr>
          <p:cNvPr id="3" name="Content Placeholder 2">
            <a:extLst>
              <a:ext uri="{FF2B5EF4-FFF2-40B4-BE49-F238E27FC236}">
                <a16:creationId xmlns:a16="http://schemas.microsoft.com/office/drawing/2014/main" id="{4F247010-58F2-973B-48F3-08655FF507EB}"/>
              </a:ext>
            </a:extLst>
          </p:cNvPr>
          <p:cNvSpPr>
            <a:spLocks noGrp="1"/>
          </p:cNvSpPr>
          <p:nvPr>
            <p:ph sz="half" idx="1"/>
          </p:nvPr>
        </p:nvSpPr>
        <p:spPr/>
        <p:txBody>
          <a:bodyPr/>
          <a:lstStyle/>
          <a:p>
            <a:pPr marL="0" indent="0">
              <a:buNone/>
            </a:pPr>
            <a:r>
              <a:rPr lang="en-US" sz="2000" dirty="0"/>
              <a:t>On November 2021, Zillow announced that they were shutting Zillow offers.</a:t>
            </a:r>
          </a:p>
          <a:p>
            <a:pPr marL="0" indent="0">
              <a:buNone/>
            </a:pPr>
            <a:r>
              <a:rPr lang="en-US" sz="2000" dirty="0"/>
              <a:t>Nearly $245M losses</a:t>
            </a:r>
          </a:p>
          <a:p>
            <a:pPr marL="0" indent="0">
              <a:buNone/>
            </a:pPr>
            <a:r>
              <a:rPr lang="en-US" sz="2000" dirty="0"/>
              <a:t>People blamed the Data Science Forecasting team for using Prophet a model developed by Facebook.</a:t>
            </a:r>
          </a:p>
          <a:p>
            <a:pPr marL="0" indent="0">
              <a:buNone/>
            </a:pPr>
            <a:r>
              <a:rPr lang="en-US" sz="2000" dirty="0">
                <a:solidFill>
                  <a:srgbClr val="FF0000"/>
                </a:solidFill>
              </a:rPr>
              <a:t>Did they properly evaluate their models??</a:t>
            </a:r>
          </a:p>
          <a:p>
            <a:pPr lvl="1"/>
            <a:endParaRPr lang="en-US" sz="1800" dirty="0"/>
          </a:p>
          <a:p>
            <a:pPr marL="0" indent="0">
              <a:buNone/>
            </a:pPr>
            <a:endParaRPr lang="nl-BE" sz="2000" dirty="0"/>
          </a:p>
        </p:txBody>
      </p:sp>
    </p:spTree>
    <p:extLst>
      <p:ext uri="{BB962C8B-B14F-4D97-AF65-F5344CB8AC3E}">
        <p14:creationId xmlns:p14="http://schemas.microsoft.com/office/powerpoint/2010/main" val="3557307119"/>
      </p:ext>
    </p:extLst>
  </p:cSld>
  <p:clrMapOvr>
    <a:masterClrMapping/>
  </p:clrMapOvr>
  <p:extLst>
    <p:ext uri="{6950BFC3-D8DA-4A85-94F7-54DA5524770B}">
      <p188:commentRel xmlns:p188="http://schemas.microsoft.com/office/powerpoint/2018/8/main" r:id="rId2"/>
    </p:ext>
  </p:extLs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52E45-BBDB-3DE5-C99E-5AA0CC202C42}"/>
              </a:ext>
            </a:extLst>
          </p:cNvPr>
          <p:cNvSpPr>
            <a:spLocks noGrp="1"/>
          </p:cNvSpPr>
          <p:nvPr>
            <p:ph type="title"/>
          </p:nvPr>
        </p:nvSpPr>
        <p:spPr/>
        <p:txBody>
          <a:bodyPr/>
          <a:lstStyle/>
          <a:p>
            <a:r>
              <a:rPr lang="en-US" dirty="0"/>
              <a:t>Evaluate, Re-Evaluate and Evaluate Properly</a:t>
            </a:r>
            <a:endParaRPr lang="nl-BE" dirty="0"/>
          </a:p>
        </p:txBody>
      </p:sp>
      <p:sp>
        <p:nvSpPr>
          <p:cNvPr id="3" name="Content Placeholder 2">
            <a:extLst>
              <a:ext uri="{FF2B5EF4-FFF2-40B4-BE49-F238E27FC236}">
                <a16:creationId xmlns:a16="http://schemas.microsoft.com/office/drawing/2014/main" id="{4F247010-58F2-973B-48F3-08655FF507EB}"/>
              </a:ext>
            </a:extLst>
          </p:cNvPr>
          <p:cNvSpPr>
            <a:spLocks noGrp="1"/>
          </p:cNvSpPr>
          <p:nvPr>
            <p:ph sz="half" idx="1"/>
          </p:nvPr>
        </p:nvSpPr>
        <p:spPr/>
        <p:txBody>
          <a:bodyPr/>
          <a:lstStyle/>
          <a:p>
            <a:pPr marL="0" indent="0">
              <a:buNone/>
            </a:pPr>
            <a:r>
              <a:rPr lang="en-US" sz="2000" dirty="0"/>
              <a:t>On November 2021, Zillow announced that they were shutting Zillow offers.</a:t>
            </a:r>
          </a:p>
          <a:p>
            <a:pPr marL="0" indent="0">
              <a:buNone/>
            </a:pPr>
            <a:r>
              <a:rPr lang="en-US" sz="2000" dirty="0"/>
              <a:t>Nearly $245M losses</a:t>
            </a:r>
          </a:p>
          <a:p>
            <a:pPr marL="0" indent="0">
              <a:buNone/>
            </a:pPr>
            <a:r>
              <a:rPr lang="en-US" sz="2000" dirty="0"/>
              <a:t>People blamed the Data Science Forecasting team for using Prophet a model developed by Facebook.</a:t>
            </a:r>
          </a:p>
          <a:p>
            <a:pPr marL="0" indent="0">
              <a:buNone/>
            </a:pPr>
            <a:r>
              <a:rPr lang="en-US" sz="2000" dirty="0">
                <a:solidFill>
                  <a:srgbClr val="FF0000"/>
                </a:solidFill>
              </a:rPr>
              <a:t>Did they properly evaluate their models??</a:t>
            </a:r>
          </a:p>
          <a:p>
            <a:pPr marL="0" indent="0">
              <a:buNone/>
            </a:pPr>
            <a:endParaRPr lang="en-US" sz="2000" dirty="0"/>
          </a:p>
          <a:p>
            <a:pPr marL="0" indent="0">
              <a:buNone/>
            </a:pPr>
            <a:r>
              <a:rPr lang="en-US" sz="2000" dirty="0">
                <a:solidFill>
                  <a:srgbClr val="FF0000"/>
                </a:solidFill>
              </a:rPr>
              <a:t>Tips about evaluations:</a:t>
            </a:r>
          </a:p>
          <a:p>
            <a:pPr marL="457200" indent="-457200">
              <a:buFont typeface="+mj-lt"/>
              <a:buAutoNum type="arabicPeriod"/>
            </a:pPr>
            <a:r>
              <a:rPr lang="en-US" sz="2000" dirty="0"/>
              <a:t>People assume accuracy metrics are directly connected with business Metrics: </a:t>
            </a:r>
            <a:r>
              <a:rPr lang="en-US" sz="2000" dirty="0">
                <a:solidFill>
                  <a:srgbClr val="FF0000"/>
                </a:solidFill>
              </a:rPr>
              <a:t>WRONG</a:t>
            </a:r>
          </a:p>
          <a:p>
            <a:pPr lvl="1"/>
            <a:r>
              <a:rPr lang="en-US" sz="2000" dirty="0"/>
              <a:t>Use business metrics (if possible)</a:t>
            </a:r>
          </a:p>
          <a:p>
            <a:pPr lvl="1"/>
            <a:r>
              <a:rPr lang="en-US" sz="2000" dirty="0"/>
              <a:t>Pick 2 or more (and possibly uncorrelated) evaluation metrics</a:t>
            </a:r>
          </a:p>
          <a:p>
            <a:pPr lvl="1"/>
            <a:r>
              <a:rPr lang="en-US" sz="2000" dirty="0"/>
              <a:t>Use different metrics for stakeholders and different for evaluating the models</a:t>
            </a:r>
          </a:p>
          <a:p>
            <a:pPr marL="457200" indent="-457200">
              <a:buFont typeface="+mj-lt"/>
              <a:buAutoNum type="arabicPeriod"/>
            </a:pPr>
            <a:r>
              <a:rPr lang="en-US" sz="2000" dirty="0"/>
              <a:t>Do not evaluate on a single forecasting horizon, use cross-validation.</a:t>
            </a:r>
          </a:p>
          <a:p>
            <a:pPr marL="457200" indent="-457200">
              <a:buFont typeface="+mj-lt"/>
              <a:buAutoNum type="arabicPeriod"/>
            </a:pPr>
            <a:r>
              <a:rPr lang="en-US" sz="2000" dirty="0"/>
              <a:t>Test the model under different scenarios</a:t>
            </a:r>
            <a:endParaRPr lang="en-US" sz="1800" dirty="0"/>
          </a:p>
          <a:p>
            <a:pPr lvl="1"/>
            <a:endParaRPr lang="en-US" sz="1800" dirty="0"/>
          </a:p>
          <a:p>
            <a:pPr marL="0" indent="0">
              <a:buNone/>
            </a:pPr>
            <a:endParaRPr lang="nl-BE" sz="2000" dirty="0"/>
          </a:p>
        </p:txBody>
      </p:sp>
    </p:spTree>
    <p:extLst>
      <p:ext uri="{BB962C8B-B14F-4D97-AF65-F5344CB8AC3E}">
        <p14:creationId xmlns:p14="http://schemas.microsoft.com/office/powerpoint/2010/main" val="387611872"/>
      </p:ext>
    </p:extLst>
  </p:cSld>
  <p:clrMapOvr>
    <a:masterClrMapping/>
  </p:clrMapOvr>
  <p:extLst>
    <p:ext uri="{6950BFC3-D8DA-4A85-94F7-54DA5524770B}">
      <p188:commentRel xmlns:p188="http://schemas.microsoft.com/office/powerpoint/2018/8/main" r:id="rId2"/>
    </p:ext>
  </p:extLs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FE38A-B54A-EB39-BE37-024413F45577}"/>
              </a:ext>
            </a:extLst>
          </p:cNvPr>
          <p:cNvSpPr>
            <a:spLocks noGrp="1"/>
          </p:cNvSpPr>
          <p:nvPr>
            <p:ph type="title"/>
          </p:nvPr>
        </p:nvSpPr>
        <p:spPr/>
        <p:txBody>
          <a:bodyPr/>
          <a:lstStyle/>
          <a:p>
            <a:r>
              <a:rPr lang="en-US" dirty="0"/>
              <a:t>Improve the Business Process not the Model</a:t>
            </a:r>
            <a:endParaRPr lang="nl-BE" dirty="0"/>
          </a:p>
        </p:txBody>
      </p:sp>
      <p:sp>
        <p:nvSpPr>
          <p:cNvPr id="3" name="Content Placeholder 2">
            <a:extLst>
              <a:ext uri="{FF2B5EF4-FFF2-40B4-BE49-F238E27FC236}">
                <a16:creationId xmlns:a16="http://schemas.microsoft.com/office/drawing/2014/main" id="{0D048173-0F05-9E84-4E2D-E95D75CD8C66}"/>
              </a:ext>
            </a:extLst>
          </p:cNvPr>
          <p:cNvSpPr>
            <a:spLocks noGrp="1"/>
          </p:cNvSpPr>
          <p:nvPr>
            <p:ph sz="half" idx="1"/>
          </p:nvPr>
        </p:nvSpPr>
        <p:spPr/>
        <p:txBody>
          <a:bodyPr/>
          <a:lstStyle/>
          <a:p>
            <a:pPr marL="0" indent="0">
              <a:buNone/>
            </a:pPr>
            <a:r>
              <a:rPr lang="en-US" sz="2000" dirty="0">
                <a:solidFill>
                  <a:srgbClr val="FF0000"/>
                </a:solidFill>
              </a:rPr>
              <a:t>- Have clear understanding on what you want to forecast and why</a:t>
            </a:r>
          </a:p>
          <a:p>
            <a:pPr marL="231775" indent="-231775">
              <a:buFont typeface="+mj-lt"/>
              <a:buAutoNum type="arabicPeriod"/>
            </a:pPr>
            <a:r>
              <a:rPr lang="en-US" sz="2000" dirty="0"/>
              <a:t>What is the business problem you are trying to solve</a:t>
            </a:r>
          </a:p>
          <a:p>
            <a:pPr marL="231775" indent="-231775">
              <a:buFont typeface="+mj-lt"/>
              <a:buAutoNum type="arabicPeriod"/>
            </a:pPr>
            <a:r>
              <a:rPr lang="en-US" sz="2000" dirty="0"/>
              <a:t>Is forecasting the most effective solution?</a:t>
            </a:r>
          </a:p>
          <a:p>
            <a:pPr marL="231775" indent="-231775">
              <a:buFont typeface="+mj-lt"/>
              <a:buAutoNum type="arabicPeriod"/>
            </a:pPr>
            <a:r>
              <a:rPr lang="en-US" sz="2000" dirty="0"/>
              <a:t>Is the problem forecastable?</a:t>
            </a:r>
          </a:p>
          <a:p>
            <a:endParaRPr lang="en-US" sz="2000" dirty="0"/>
          </a:p>
          <a:p>
            <a:pPr marL="0" indent="0">
              <a:buNone/>
            </a:pPr>
            <a:endParaRPr lang="en-US" sz="1600" dirty="0"/>
          </a:p>
          <a:p>
            <a:endParaRPr lang="en-US" sz="2000" dirty="0"/>
          </a:p>
        </p:txBody>
      </p:sp>
    </p:spTree>
    <p:extLst>
      <p:ext uri="{BB962C8B-B14F-4D97-AF65-F5344CB8AC3E}">
        <p14:creationId xmlns:p14="http://schemas.microsoft.com/office/powerpoint/2010/main" val="279743079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FE38A-B54A-EB39-BE37-024413F45577}"/>
              </a:ext>
            </a:extLst>
          </p:cNvPr>
          <p:cNvSpPr>
            <a:spLocks noGrp="1"/>
          </p:cNvSpPr>
          <p:nvPr>
            <p:ph type="title"/>
          </p:nvPr>
        </p:nvSpPr>
        <p:spPr/>
        <p:txBody>
          <a:bodyPr/>
          <a:lstStyle/>
          <a:p>
            <a:r>
              <a:rPr lang="en-US" dirty="0"/>
              <a:t>Improve the Business Process not the Model</a:t>
            </a:r>
            <a:endParaRPr lang="nl-BE" dirty="0"/>
          </a:p>
        </p:txBody>
      </p:sp>
      <p:sp>
        <p:nvSpPr>
          <p:cNvPr id="3" name="Content Placeholder 2">
            <a:extLst>
              <a:ext uri="{FF2B5EF4-FFF2-40B4-BE49-F238E27FC236}">
                <a16:creationId xmlns:a16="http://schemas.microsoft.com/office/drawing/2014/main" id="{0D048173-0F05-9E84-4E2D-E95D75CD8C66}"/>
              </a:ext>
            </a:extLst>
          </p:cNvPr>
          <p:cNvSpPr>
            <a:spLocks noGrp="1"/>
          </p:cNvSpPr>
          <p:nvPr>
            <p:ph sz="half" idx="1"/>
          </p:nvPr>
        </p:nvSpPr>
        <p:spPr/>
        <p:txBody>
          <a:bodyPr/>
          <a:lstStyle/>
          <a:p>
            <a:pPr marL="0" indent="0">
              <a:buNone/>
            </a:pPr>
            <a:r>
              <a:rPr lang="en-US" sz="2000" dirty="0">
                <a:solidFill>
                  <a:srgbClr val="FF0000"/>
                </a:solidFill>
              </a:rPr>
              <a:t>- Have clear understanding on what you want to forecast and why</a:t>
            </a:r>
          </a:p>
          <a:p>
            <a:pPr marL="231775" indent="-231775">
              <a:buFont typeface="+mj-lt"/>
              <a:buAutoNum type="arabicPeriod"/>
            </a:pPr>
            <a:r>
              <a:rPr lang="en-US" sz="2000" dirty="0"/>
              <a:t>What is the business problem you are trying to solve</a:t>
            </a:r>
          </a:p>
          <a:p>
            <a:pPr marL="231775" indent="-231775">
              <a:buFont typeface="+mj-lt"/>
              <a:buAutoNum type="arabicPeriod"/>
            </a:pPr>
            <a:r>
              <a:rPr lang="en-US" sz="2000" dirty="0"/>
              <a:t>Is forecasting the most effective solution?</a:t>
            </a:r>
          </a:p>
          <a:p>
            <a:pPr marL="231775" indent="-231775">
              <a:buFont typeface="+mj-lt"/>
              <a:buAutoNum type="arabicPeriod"/>
            </a:pPr>
            <a:r>
              <a:rPr lang="en-US" sz="2000" dirty="0"/>
              <a:t>Is the problem forecastable?</a:t>
            </a:r>
          </a:p>
          <a:p>
            <a:endParaRPr lang="en-US" sz="2000" dirty="0"/>
          </a:p>
          <a:p>
            <a:pPr marL="0" indent="0">
              <a:buNone/>
            </a:pPr>
            <a:r>
              <a:rPr lang="en-US" sz="2000" dirty="0">
                <a:solidFill>
                  <a:srgbClr val="FF0000"/>
                </a:solidFill>
              </a:rPr>
              <a:t>- Design an Effective Forecasting Strategy before picking a model</a:t>
            </a:r>
          </a:p>
          <a:p>
            <a:pPr marL="0" indent="0">
              <a:buNone/>
            </a:pPr>
            <a:endParaRPr lang="en-US" sz="2000" dirty="0"/>
          </a:p>
          <a:p>
            <a:endParaRPr lang="en-US" sz="2000" dirty="0"/>
          </a:p>
        </p:txBody>
      </p:sp>
      <p:pic>
        <p:nvPicPr>
          <p:cNvPr id="12290" name="Picture 2">
            <a:extLst>
              <a:ext uri="{FF2B5EF4-FFF2-40B4-BE49-F238E27FC236}">
                <a16:creationId xmlns:a16="http://schemas.microsoft.com/office/drawing/2014/main" id="{696DC00C-0054-46BD-197E-AC05EC98BE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0360" y="2219325"/>
            <a:ext cx="4686300" cy="2419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893886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FE38A-B54A-EB39-BE37-024413F45577}"/>
              </a:ext>
            </a:extLst>
          </p:cNvPr>
          <p:cNvSpPr>
            <a:spLocks noGrp="1"/>
          </p:cNvSpPr>
          <p:nvPr>
            <p:ph type="title"/>
          </p:nvPr>
        </p:nvSpPr>
        <p:spPr/>
        <p:txBody>
          <a:bodyPr/>
          <a:lstStyle/>
          <a:p>
            <a:r>
              <a:rPr lang="en-US" dirty="0"/>
              <a:t>Improve the Business Process not the Model</a:t>
            </a:r>
            <a:endParaRPr lang="nl-BE" dirty="0"/>
          </a:p>
        </p:txBody>
      </p:sp>
      <p:sp>
        <p:nvSpPr>
          <p:cNvPr id="3" name="Content Placeholder 2">
            <a:extLst>
              <a:ext uri="{FF2B5EF4-FFF2-40B4-BE49-F238E27FC236}">
                <a16:creationId xmlns:a16="http://schemas.microsoft.com/office/drawing/2014/main" id="{0D048173-0F05-9E84-4E2D-E95D75CD8C66}"/>
              </a:ext>
            </a:extLst>
          </p:cNvPr>
          <p:cNvSpPr>
            <a:spLocks noGrp="1"/>
          </p:cNvSpPr>
          <p:nvPr>
            <p:ph sz="half" idx="1"/>
          </p:nvPr>
        </p:nvSpPr>
        <p:spPr/>
        <p:txBody>
          <a:bodyPr/>
          <a:lstStyle/>
          <a:p>
            <a:pPr marL="0" indent="0">
              <a:buNone/>
            </a:pPr>
            <a:r>
              <a:rPr lang="en-US" sz="2000" dirty="0">
                <a:solidFill>
                  <a:srgbClr val="FF0000"/>
                </a:solidFill>
              </a:rPr>
              <a:t>- Have clear understanding on what you want to forecast and why</a:t>
            </a:r>
          </a:p>
          <a:p>
            <a:pPr marL="231775" indent="-231775">
              <a:buFont typeface="+mj-lt"/>
              <a:buAutoNum type="arabicPeriod"/>
            </a:pPr>
            <a:r>
              <a:rPr lang="en-US" sz="2000" dirty="0"/>
              <a:t>What is the business problem you are trying to solve</a:t>
            </a:r>
          </a:p>
          <a:p>
            <a:pPr marL="231775" indent="-231775">
              <a:buFont typeface="+mj-lt"/>
              <a:buAutoNum type="arabicPeriod"/>
            </a:pPr>
            <a:r>
              <a:rPr lang="en-US" sz="2000" dirty="0"/>
              <a:t>Is forecasting the most effective solution?</a:t>
            </a:r>
          </a:p>
          <a:p>
            <a:pPr marL="231775" indent="-231775">
              <a:buFont typeface="+mj-lt"/>
              <a:buAutoNum type="arabicPeriod"/>
            </a:pPr>
            <a:r>
              <a:rPr lang="en-US" sz="2000" dirty="0"/>
              <a:t>Is the problem forecastable?</a:t>
            </a:r>
          </a:p>
          <a:p>
            <a:endParaRPr lang="en-US" sz="2000" dirty="0"/>
          </a:p>
          <a:p>
            <a:pPr marL="0" indent="0">
              <a:buNone/>
            </a:pPr>
            <a:r>
              <a:rPr lang="en-US" sz="2000" dirty="0">
                <a:solidFill>
                  <a:srgbClr val="FF0000"/>
                </a:solidFill>
              </a:rPr>
              <a:t>- Design an Effective Forecasting Strategy before picking a model</a:t>
            </a:r>
          </a:p>
          <a:p>
            <a:pPr marL="0" indent="0">
              <a:buNone/>
            </a:pPr>
            <a:endParaRPr lang="en-US" sz="2000" dirty="0"/>
          </a:p>
          <a:p>
            <a:pPr marL="0" indent="0">
              <a:buNone/>
            </a:pPr>
            <a:r>
              <a:rPr lang="en-US" sz="2000" dirty="0">
                <a:solidFill>
                  <a:srgbClr val="FF0000"/>
                </a:solidFill>
              </a:rPr>
              <a:t>- Build a Forecasting System</a:t>
            </a:r>
          </a:p>
          <a:p>
            <a:r>
              <a:rPr lang="en-US" sz="2000" dirty="0"/>
              <a:t>Models are just a small piece to the forecasting puzzle</a:t>
            </a:r>
          </a:p>
          <a:p>
            <a:pPr lvl="1"/>
            <a:r>
              <a:rPr lang="en-US" sz="1600" dirty="0"/>
              <a:t>Data storage, Data pipelines, Decision Making Systems</a:t>
            </a:r>
          </a:p>
          <a:p>
            <a:r>
              <a:rPr lang="en-US" sz="2000" dirty="0"/>
              <a:t> Build vs Buy: Minimizes expenses by drawing cost-efficient deployment plans.</a:t>
            </a:r>
          </a:p>
          <a:p>
            <a:pPr lvl="1"/>
            <a:r>
              <a:rPr lang="en-US" sz="1600" dirty="0"/>
              <a:t>Cloud vs Local infrastructures</a:t>
            </a:r>
          </a:p>
          <a:p>
            <a:endParaRPr lang="en-US" sz="2000" dirty="0"/>
          </a:p>
        </p:txBody>
      </p:sp>
      <p:pic>
        <p:nvPicPr>
          <p:cNvPr id="12290" name="Picture 2">
            <a:extLst>
              <a:ext uri="{FF2B5EF4-FFF2-40B4-BE49-F238E27FC236}">
                <a16:creationId xmlns:a16="http://schemas.microsoft.com/office/drawing/2014/main" id="{696DC00C-0054-46BD-197E-AC05EC98BE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0360" y="2219325"/>
            <a:ext cx="4686300" cy="2419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067162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00C92-426F-DAC4-B048-CB40826B31C1}"/>
              </a:ext>
            </a:extLst>
          </p:cNvPr>
          <p:cNvSpPr>
            <a:spLocks noGrp="1"/>
          </p:cNvSpPr>
          <p:nvPr>
            <p:ph type="ctrTitle"/>
          </p:nvPr>
        </p:nvSpPr>
        <p:spPr>
          <a:xfrm>
            <a:off x="977505" y="778544"/>
            <a:ext cx="9075175" cy="2387595"/>
          </a:xfrm>
        </p:spPr>
        <p:txBody>
          <a:bodyPr/>
          <a:lstStyle/>
          <a:p>
            <a:r>
              <a:rPr lang="en-US" dirty="0"/>
              <a:t>The end </a:t>
            </a:r>
            <a:r>
              <a:rPr lang="en-US" dirty="0">
                <a:sym typeface="Wingdings" panose="05000000000000000000" pitchFamily="2" charset="2"/>
              </a:rPr>
              <a:t></a:t>
            </a:r>
            <a:endParaRPr lang="nl-BE" dirty="0"/>
          </a:p>
        </p:txBody>
      </p:sp>
      <p:sp>
        <p:nvSpPr>
          <p:cNvPr id="3" name="Subtitle 2">
            <a:extLst>
              <a:ext uri="{FF2B5EF4-FFF2-40B4-BE49-F238E27FC236}">
                <a16:creationId xmlns:a16="http://schemas.microsoft.com/office/drawing/2014/main" id="{0DA76BE6-200E-A8DB-AA5E-3A25BFCE27F2}"/>
              </a:ext>
            </a:extLst>
          </p:cNvPr>
          <p:cNvSpPr>
            <a:spLocks noGrp="1"/>
          </p:cNvSpPr>
          <p:nvPr>
            <p:ph type="subTitle" idx="1"/>
          </p:nvPr>
        </p:nvSpPr>
        <p:spPr>
          <a:xfrm>
            <a:off x="2099388" y="3691861"/>
            <a:ext cx="7033726" cy="1020098"/>
          </a:xfrm>
        </p:spPr>
        <p:txBody>
          <a:bodyPr>
            <a:normAutofit/>
          </a:bodyPr>
          <a:lstStyle/>
          <a:p>
            <a:r>
              <a:rPr lang="en-US" sz="4400" dirty="0"/>
              <a:t>Questions?</a:t>
            </a:r>
            <a:endParaRPr lang="nl-BE" sz="4400" dirty="0"/>
          </a:p>
        </p:txBody>
      </p:sp>
      <p:grpSp>
        <p:nvGrpSpPr>
          <p:cNvPr id="4" name="Google Shape;2576;p48">
            <a:extLst>
              <a:ext uri="{FF2B5EF4-FFF2-40B4-BE49-F238E27FC236}">
                <a16:creationId xmlns:a16="http://schemas.microsoft.com/office/drawing/2014/main" id="{38CACAB7-F4AE-F0FC-D3B0-40C7BB81D742}"/>
              </a:ext>
            </a:extLst>
          </p:cNvPr>
          <p:cNvGrpSpPr/>
          <p:nvPr/>
        </p:nvGrpSpPr>
        <p:grpSpPr>
          <a:xfrm>
            <a:off x="9703835" y="5607700"/>
            <a:ext cx="1847461" cy="802432"/>
            <a:chOff x="-1597345" y="233060"/>
            <a:chExt cx="9980362" cy="3571176"/>
          </a:xfrm>
        </p:grpSpPr>
        <p:sp>
          <p:nvSpPr>
            <p:cNvPr id="5" name="Google Shape;2577;p48">
              <a:extLst>
                <a:ext uri="{FF2B5EF4-FFF2-40B4-BE49-F238E27FC236}">
                  <a16:creationId xmlns:a16="http://schemas.microsoft.com/office/drawing/2014/main" id="{E0A05AA3-941C-1149-DD1A-8586C956C3CA}"/>
                </a:ext>
              </a:extLst>
            </p:cNvPr>
            <p:cNvSpPr/>
            <p:nvPr/>
          </p:nvSpPr>
          <p:spPr>
            <a:xfrm rot="10800000" flipH="1">
              <a:off x="-1597345" y="1616463"/>
              <a:ext cx="2376671" cy="2156850"/>
            </a:xfrm>
            <a:custGeom>
              <a:avLst/>
              <a:gdLst/>
              <a:ahLst/>
              <a:cxnLst/>
              <a:rect l="l" t="t" r="r" b="b"/>
              <a:pathLst>
                <a:path w="2376671" h="2156850" extrusionOk="0">
                  <a:moveTo>
                    <a:pt x="1664335" y="2157309"/>
                  </a:moveTo>
                  <a:lnTo>
                    <a:pt x="1190567" y="618909"/>
                  </a:lnTo>
                  <a:lnTo>
                    <a:pt x="716799" y="2157309"/>
                  </a:lnTo>
                  <a:lnTo>
                    <a:pt x="274" y="2157309"/>
                  </a:lnTo>
                  <a:lnTo>
                    <a:pt x="775544" y="469"/>
                  </a:lnTo>
                  <a:lnTo>
                    <a:pt x="1601686" y="459"/>
                  </a:lnTo>
                  <a:lnTo>
                    <a:pt x="2376945" y="2157309"/>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6" name="Google Shape;2578;p48">
              <a:extLst>
                <a:ext uri="{FF2B5EF4-FFF2-40B4-BE49-F238E27FC236}">
                  <a16:creationId xmlns:a16="http://schemas.microsoft.com/office/drawing/2014/main" id="{931F03BC-521B-D9CB-541B-BEB39B362C6A}"/>
                </a:ext>
              </a:extLst>
            </p:cNvPr>
            <p:cNvSpPr/>
            <p:nvPr/>
          </p:nvSpPr>
          <p:spPr>
            <a:xfrm rot="10800000" flipH="1">
              <a:off x="943753" y="1616470"/>
              <a:ext cx="669528" cy="2156859"/>
            </a:xfrm>
            <a:custGeom>
              <a:avLst/>
              <a:gdLst/>
              <a:ahLst/>
              <a:cxnLst/>
              <a:rect l="l" t="t" r="r" b="b"/>
              <a:pathLst>
                <a:path w="669528" h="2156859" extrusionOk="0">
                  <a:moveTo>
                    <a:pt x="669528" y="140"/>
                  </a:moveTo>
                  <a:lnTo>
                    <a:pt x="0" y="140"/>
                  </a:lnTo>
                  <a:lnTo>
                    <a:pt x="0" y="2157000"/>
                  </a:lnTo>
                  <a:lnTo>
                    <a:pt x="669528" y="2157000"/>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7" name="Google Shape;2579;p48">
              <a:extLst>
                <a:ext uri="{FF2B5EF4-FFF2-40B4-BE49-F238E27FC236}">
                  <a16:creationId xmlns:a16="http://schemas.microsoft.com/office/drawing/2014/main" id="{74B5EFC4-6363-4B16-54D0-EECB0182D5ED}"/>
                </a:ext>
              </a:extLst>
            </p:cNvPr>
            <p:cNvSpPr/>
            <p:nvPr/>
          </p:nvSpPr>
          <p:spPr>
            <a:xfrm rot="10800000" flipH="1">
              <a:off x="1773807" y="1616468"/>
              <a:ext cx="2376670" cy="2156860"/>
            </a:xfrm>
            <a:custGeom>
              <a:avLst/>
              <a:gdLst/>
              <a:ahLst/>
              <a:cxnLst/>
              <a:rect l="l" t="t" r="r" b="b"/>
              <a:pathLst>
                <a:path w="2376670" h="2156860" extrusionOk="0">
                  <a:moveTo>
                    <a:pt x="1190854" y="618757"/>
                  </a:moveTo>
                  <a:lnTo>
                    <a:pt x="1664622" y="2157167"/>
                  </a:lnTo>
                  <a:lnTo>
                    <a:pt x="2377232" y="2157167"/>
                  </a:lnTo>
                  <a:lnTo>
                    <a:pt x="1601972" y="307"/>
                  </a:lnTo>
                  <a:lnTo>
                    <a:pt x="775820" y="307"/>
                  </a:lnTo>
                  <a:lnTo>
                    <a:pt x="560" y="2157167"/>
                  </a:lnTo>
                  <a:lnTo>
                    <a:pt x="717086" y="2157167"/>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grpSp>
          <p:nvGrpSpPr>
            <p:cNvPr id="8" name="Google Shape;2580;p48">
              <a:extLst>
                <a:ext uri="{FF2B5EF4-FFF2-40B4-BE49-F238E27FC236}">
                  <a16:creationId xmlns:a16="http://schemas.microsoft.com/office/drawing/2014/main" id="{C1B0A2D4-8984-92A3-B969-4985A45E8EA0}"/>
                </a:ext>
              </a:extLst>
            </p:cNvPr>
            <p:cNvGrpSpPr/>
            <p:nvPr/>
          </p:nvGrpSpPr>
          <p:grpSpPr>
            <a:xfrm>
              <a:off x="184698" y="233060"/>
              <a:ext cx="8198319" cy="3571176"/>
              <a:chOff x="184698" y="233060"/>
              <a:chExt cx="8198319" cy="3571176"/>
            </a:xfrm>
          </p:grpSpPr>
          <p:sp>
            <p:nvSpPr>
              <p:cNvPr id="9" name="Google Shape;2581;p48">
                <a:extLst>
                  <a:ext uri="{FF2B5EF4-FFF2-40B4-BE49-F238E27FC236}">
                    <a16:creationId xmlns:a16="http://schemas.microsoft.com/office/drawing/2014/main" id="{F13932DD-D780-BB4F-EEEE-972D788C6733}"/>
                  </a:ext>
                </a:extLst>
              </p:cNvPr>
              <p:cNvSpPr/>
              <p:nvPr/>
            </p:nvSpPr>
            <p:spPr>
              <a:xfrm rot="10800000" flipH="1">
                <a:off x="4181769" y="1585525"/>
                <a:ext cx="2192617" cy="2218711"/>
              </a:xfrm>
              <a:custGeom>
                <a:avLst/>
                <a:gdLst/>
                <a:ahLst/>
                <a:cxnLst/>
                <a:rect l="l" t="t" r="r" b="b"/>
                <a:pathLst>
                  <a:path w="2192617" h="2218711" extrusionOk="0">
                    <a:moveTo>
                      <a:pt x="2181767" y="951222"/>
                    </a:moveTo>
                    <a:lnTo>
                      <a:pt x="666509" y="951222"/>
                    </a:lnTo>
                    <a:cubicBezTo>
                      <a:pt x="676920" y="817201"/>
                      <a:pt x="720639" y="714774"/>
                      <a:pt x="797676" y="643920"/>
                    </a:cubicBezTo>
                    <a:cubicBezTo>
                      <a:pt x="874643" y="573026"/>
                      <a:pt x="969275" y="537635"/>
                      <a:pt x="1081543" y="537635"/>
                    </a:cubicBezTo>
                    <a:cubicBezTo>
                      <a:pt x="1248578" y="537635"/>
                      <a:pt x="1364741" y="607203"/>
                      <a:pt x="1430021" y="746347"/>
                    </a:cubicBezTo>
                    <a:lnTo>
                      <a:pt x="2142631" y="746347"/>
                    </a:lnTo>
                    <a:cubicBezTo>
                      <a:pt x="2106045" y="604610"/>
                      <a:pt x="2040158" y="477050"/>
                      <a:pt x="1944878" y="363697"/>
                    </a:cubicBezTo>
                    <a:cubicBezTo>
                      <a:pt x="1849598" y="250262"/>
                      <a:pt x="1730157" y="161354"/>
                      <a:pt x="1586646" y="96961"/>
                    </a:cubicBezTo>
                    <a:cubicBezTo>
                      <a:pt x="1443053" y="32528"/>
                      <a:pt x="1282523" y="337"/>
                      <a:pt x="1105016" y="337"/>
                    </a:cubicBezTo>
                    <a:cubicBezTo>
                      <a:pt x="890973" y="337"/>
                      <a:pt x="700404" y="45398"/>
                      <a:pt x="533368" y="135623"/>
                    </a:cubicBezTo>
                    <a:cubicBezTo>
                      <a:pt x="366302" y="225808"/>
                      <a:pt x="235833" y="354634"/>
                      <a:pt x="141858" y="522162"/>
                    </a:cubicBezTo>
                    <a:cubicBezTo>
                      <a:pt x="47884" y="689640"/>
                      <a:pt x="896" y="885502"/>
                      <a:pt x="896" y="1109697"/>
                    </a:cubicBezTo>
                    <a:cubicBezTo>
                      <a:pt x="896" y="1333892"/>
                      <a:pt x="47206" y="1529683"/>
                      <a:pt x="139865" y="1697232"/>
                    </a:cubicBezTo>
                    <a:cubicBezTo>
                      <a:pt x="232494" y="1864710"/>
                      <a:pt x="362407" y="1993516"/>
                      <a:pt x="529463" y="2083761"/>
                    </a:cubicBezTo>
                    <a:cubicBezTo>
                      <a:pt x="696488" y="2173925"/>
                      <a:pt x="888353" y="2219048"/>
                      <a:pt x="1105016" y="2219048"/>
                    </a:cubicBezTo>
                    <a:cubicBezTo>
                      <a:pt x="1316479" y="2219048"/>
                      <a:pt x="1504418" y="2175201"/>
                      <a:pt x="1668853" y="2087619"/>
                    </a:cubicBezTo>
                    <a:cubicBezTo>
                      <a:pt x="1833298" y="1999997"/>
                      <a:pt x="1961856" y="1875039"/>
                      <a:pt x="2054515" y="1712685"/>
                    </a:cubicBezTo>
                    <a:cubicBezTo>
                      <a:pt x="2147144" y="1550341"/>
                      <a:pt x="2193514" y="1360940"/>
                      <a:pt x="2193514" y="1144471"/>
                    </a:cubicBezTo>
                    <a:cubicBezTo>
                      <a:pt x="2193514" y="1082630"/>
                      <a:pt x="2189608" y="1018186"/>
                      <a:pt x="2181767" y="951222"/>
                    </a:cubicBezTo>
                    <a:moveTo>
                      <a:pt x="1508333" y="1318430"/>
                    </a:moveTo>
                    <a:cubicBezTo>
                      <a:pt x="1508333" y="1431783"/>
                      <a:pt x="1469157" y="1521957"/>
                      <a:pt x="1390845" y="1588993"/>
                    </a:cubicBezTo>
                    <a:cubicBezTo>
                      <a:pt x="1312543" y="1655978"/>
                      <a:pt x="1214663" y="1689496"/>
                      <a:pt x="1097205" y="1689496"/>
                    </a:cubicBezTo>
                    <a:cubicBezTo>
                      <a:pt x="984948" y="1689496"/>
                      <a:pt x="890295" y="1657234"/>
                      <a:pt x="813339" y="1592871"/>
                    </a:cubicBezTo>
                    <a:cubicBezTo>
                      <a:pt x="736312" y="1528418"/>
                      <a:pt x="688647" y="1436917"/>
                      <a:pt x="670424" y="1318430"/>
                    </a:cubicBez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0" name="Google Shape;2582;p48">
                <a:extLst>
                  <a:ext uri="{FF2B5EF4-FFF2-40B4-BE49-F238E27FC236}">
                    <a16:creationId xmlns:a16="http://schemas.microsoft.com/office/drawing/2014/main" id="{1D7518F6-6705-3320-814A-4A2E9D34D41D}"/>
                  </a:ext>
                </a:extLst>
              </p:cNvPr>
              <p:cNvSpPr/>
              <p:nvPr/>
            </p:nvSpPr>
            <p:spPr>
              <a:xfrm rot="10800000" flipH="1">
                <a:off x="6491878" y="1585525"/>
                <a:ext cx="1891136" cy="2218701"/>
              </a:xfrm>
              <a:custGeom>
                <a:avLst/>
                <a:gdLst/>
                <a:ahLst/>
                <a:cxnLst/>
                <a:rect l="l" t="t" r="r" b="b"/>
                <a:pathLst>
                  <a:path w="1891136" h="2218701" extrusionOk="0">
                    <a:moveTo>
                      <a:pt x="498200" y="96877"/>
                    </a:moveTo>
                    <a:cubicBezTo>
                      <a:pt x="349427" y="161270"/>
                      <a:pt x="231939" y="249560"/>
                      <a:pt x="145815" y="361658"/>
                    </a:cubicBezTo>
                    <a:cubicBezTo>
                      <a:pt x="59662" y="473755"/>
                      <a:pt x="11359" y="599382"/>
                      <a:pt x="958" y="738527"/>
                    </a:cubicBezTo>
                    <a:lnTo>
                      <a:pt x="662635" y="738527"/>
                    </a:lnTo>
                    <a:cubicBezTo>
                      <a:pt x="670486" y="663764"/>
                      <a:pt x="705717" y="603240"/>
                      <a:pt x="768366" y="556852"/>
                    </a:cubicBezTo>
                    <a:cubicBezTo>
                      <a:pt x="831006" y="510463"/>
                      <a:pt x="907972" y="487274"/>
                      <a:pt x="999387" y="487274"/>
                    </a:cubicBezTo>
                    <a:cubicBezTo>
                      <a:pt x="1082879" y="487274"/>
                      <a:pt x="1147492" y="503344"/>
                      <a:pt x="1193194" y="535607"/>
                    </a:cubicBezTo>
                    <a:cubicBezTo>
                      <a:pt x="1238836" y="567788"/>
                      <a:pt x="1261702" y="609640"/>
                      <a:pt x="1261702" y="661233"/>
                    </a:cubicBezTo>
                    <a:cubicBezTo>
                      <a:pt x="1261702" y="723074"/>
                      <a:pt x="1229032" y="768794"/>
                      <a:pt x="1163832" y="798433"/>
                    </a:cubicBezTo>
                    <a:cubicBezTo>
                      <a:pt x="1098552" y="828022"/>
                      <a:pt x="992810" y="860892"/>
                      <a:pt x="846678" y="897012"/>
                    </a:cubicBezTo>
                    <a:cubicBezTo>
                      <a:pt x="690054" y="933072"/>
                      <a:pt x="559504" y="971056"/>
                      <a:pt x="455118" y="1011024"/>
                    </a:cubicBezTo>
                    <a:cubicBezTo>
                      <a:pt x="350712" y="1050962"/>
                      <a:pt x="260643" y="1114068"/>
                      <a:pt x="184961" y="1200445"/>
                    </a:cubicBezTo>
                    <a:cubicBezTo>
                      <a:pt x="109239" y="1286741"/>
                      <a:pt x="71419" y="1403375"/>
                      <a:pt x="71419" y="1550236"/>
                    </a:cubicBezTo>
                    <a:cubicBezTo>
                      <a:pt x="71419" y="1673939"/>
                      <a:pt x="105971" y="1786634"/>
                      <a:pt x="175198" y="1888473"/>
                    </a:cubicBezTo>
                    <a:cubicBezTo>
                      <a:pt x="244303" y="1990232"/>
                      <a:pt x="346128" y="2070736"/>
                      <a:pt x="480584" y="2130035"/>
                    </a:cubicBezTo>
                    <a:cubicBezTo>
                      <a:pt x="615020" y="2189294"/>
                      <a:pt x="774872" y="2218953"/>
                      <a:pt x="960211" y="2218953"/>
                    </a:cubicBezTo>
                    <a:cubicBezTo>
                      <a:pt x="1234323" y="2218953"/>
                      <a:pt x="1450258" y="2151908"/>
                      <a:pt x="1608218" y="2017947"/>
                    </a:cubicBezTo>
                    <a:cubicBezTo>
                      <a:pt x="1766117" y="1883927"/>
                      <a:pt x="1856864" y="1706120"/>
                      <a:pt x="1880337" y="1484537"/>
                    </a:cubicBezTo>
                    <a:lnTo>
                      <a:pt x="1261702" y="1484537"/>
                    </a:lnTo>
                    <a:cubicBezTo>
                      <a:pt x="1251271" y="1559249"/>
                      <a:pt x="1217983" y="1618497"/>
                      <a:pt x="1161869" y="1662354"/>
                    </a:cubicBezTo>
                    <a:cubicBezTo>
                      <a:pt x="1105715" y="1706120"/>
                      <a:pt x="1031997" y="1728043"/>
                      <a:pt x="940653" y="1728043"/>
                    </a:cubicBezTo>
                    <a:cubicBezTo>
                      <a:pt x="862341" y="1728043"/>
                      <a:pt x="802241" y="1713208"/>
                      <a:pt x="760545" y="1683599"/>
                    </a:cubicBezTo>
                    <a:cubicBezTo>
                      <a:pt x="718748" y="1653959"/>
                      <a:pt x="697906" y="1613363"/>
                      <a:pt x="697906" y="1561851"/>
                    </a:cubicBezTo>
                    <a:cubicBezTo>
                      <a:pt x="697906" y="1500000"/>
                      <a:pt x="731173" y="1453622"/>
                      <a:pt x="797738" y="1422696"/>
                    </a:cubicBezTo>
                    <a:cubicBezTo>
                      <a:pt x="864294" y="1391771"/>
                      <a:pt x="968062" y="1360845"/>
                      <a:pt x="1109024" y="1329920"/>
                    </a:cubicBezTo>
                    <a:cubicBezTo>
                      <a:pt x="1270828" y="1288675"/>
                      <a:pt x="1402654" y="1248089"/>
                      <a:pt x="1504480" y="1208172"/>
                    </a:cubicBezTo>
                    <a:cubicBezTo>
                      <a:pt x="1606265" y="1168193"/>
                      <a:pt x="1695656" y="1103800"/>
                      <a:pt x="1772694" y="1014902"/>
                    </a:cubicBezTo>
                    <a:cubicBezTo>
                      <a:pt x="1849660" y="925994"/>
                      <a:pt x="1889464" y="806788"/>
                      <a:pt x="1892094" y="657344"/>
                    </a:cubicBezTo>
                    <a:cubicBezTo>
                      <a:pt x="1892094" y="531070"/>
                      <a:pt x="1856186" y="418314"/>
                      <a:pt x="1784410" y="319148"/>
                    </a:cubicBezTo>
                    <a:cubicBezTo>
                      <a:pt x="1712604" y="219901"/>
                      <a:pt x="1609503" y="141939"/>
                      <a:pt x="1475118" y="85282"/>
                    </a:cubicBezTo>
                    <a:cubicBezTo>
                      <a:pt x="1340611" y="28626"/>
                      <a:pt x="1184705" y="252"/>
                      <a:pt x="1007198" y="252"/>
                    </a:cubicBezTo>
                    <a:cubicBezTo>
                      <a:pt x="816628" y="252"/>
                      <a:pt x="646972" y="32433"/>
                      <a:pt x="498200" y="96877"/>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1" name="Google Shape;2583;p48">
                <a:extLst>
                  <a:ext uri="{FF2B5EF4-FFF2-40B4-BE49-F238E27FC236}">
                    <a16:creationId xmlns:a16="http://schemas.microsoft.com/office/drawing/2014/main" id="{11875698-53C3-AC8F-DFAE-472A715CBD00}"/>
                  </a:ext>
                </a:extLst>
              </p:cNvPr>
              <p:cNvSpPr/>
              <p:nvPr/>
            </p:nvSpPr>
            <p:spPr>
              <a:xfrm rot="10800000" flipH="1">
                <a:off x="2964500" y="341269"/>
                <a:ext cx="507440" cy="711794"/>
              </a:xfrm>
              <a:custGeom>
                <a:avLst/>
                <a:gdLst/>
                <a:ahLst/>
                <a:cxnLst/>
                <a:rect l="l" t="t" r="r" b="b"/>
                <a:pathLst>
                  <a:path w="507440" h="711794" extrusionOk="0">
                    <a:moveTo>
                      <a:pt x="408097" y="514300"/>
                    </a:moveTo>
                    <a:cubicBezTo>
                      <a:pt x="439472" y="496650"/>
                      <a:pt x="463978" y="470687"/>
                      <a:pt x="481613" y="436389"/>
                    </a:cubicBezTo>
                    <a:cubicBezTo>
                      <a:pt x="499238" y="402071"/>
                      <a:pt x="508041" y="360878"/>
                      <a:pt x="508041" y="312788"/>
                    </a:cubicBezTo>
                    <a:lnTo>
                      <a:pt x="508041" y="171"/>
                    </a:lnTo>
                    <a:lnTo>
                      <a:pt x="373494" y="171"/>
                    </a:lnTo>
                    <a:lnTo>
                      <a:pt x="373494" y="294510"/>
                    </a:lnTo>
                    <a:cubicBezTo>
                      <a:pt x="373494" y="336828"/>
                      <a:pt x="362921" y="369363"/>
                      <a:pt x="341774" y="392137"/>
                    </a:cubicBezTo>
                    <a:cubicBezTo>
                      <a:pt x="320638" y="414891"/>
                      <a:pt x="291802" y="426283"/>
                      <a:pt x="255277" y="426283"/>
                    </a:cubicBezTo>
                    <a:cubicBezTo>
                      <a:pt x="218114" y="426283"/>
                      <a:pt x="188803" y="414891"/>
                      <a:pt x="167343" y="392137"/>
                    </a:cubicBezTo>
                    <a:cubicBezTo>
                      <a:pt x="145863" y="369363"/>
                      <a:pt x="135148" y="336828"/>
                      <a:pt x="135148" y="294510"/>
                    </a:cubicBezTo>
                    <a:lnTo>
                      <a:pt x="135148" y="171"/>
                    </a:lnTo>
                    <a:lnTo>
                      <a:pt x="601" y="171"/>
                    </a:lnTo>
                    <a:lnTo>
                      <a:pt x="601" y="711965"/>
                    </a:lnTo>
                    <a:lnTo>
                      <a:pt x="135148" y="711965"/>
                    </a:lnTo>
                    <a:lnTo>
                      <a:pt x="135148" y="466687"/>
                    </a:lnTo>
                    <a:cubicBezTo>
                      <a:pt x="152439" y="489775"/>
                      <a:pt x="175508" y="507880"/>
                      <a:pt x="204344" y="521024"/>
                    </a:cubicBezTo>
                    <a:cubicBezTo>
                      <a:pt x="233170" y="534168"/>
                      <a:pt x="265203" y="540750"/>
                      <a:pt x="300443" y="540750"/>
                    </a:cubicBezTo>
                    <a:cubicBezTo>
                      <a:pt x="340813" y="540750"/>
                      <a:pt x="376691" y="531920"/>
                      <a:pt x="408097" y="514300"/>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2" name="Google Shape;2584;p48">
                <a:extLst>
                  <a:ext uri="{FF2B5EF4-FFF2-40B4-BE49-F238E27FC236}">
                    <a16:creationId xmlns:a16="http://schemas.microsoft.com/office/drawing/2014/main" id="{F67F214C-3393-A056-A629-B0975728AFEB}"/>
                  </a:ext>
                </a:extLst>
              </p:cNvPr>
              <p:cNvSpPr/>
              <p:nvPr/>
            </p:nvSpPr>
            <p:spPr>
              <a:xfrm rot="10800000" flipH="1">
                <a:off x="3546906" y="511524"/>
                <a:ext cx="547820" cy="550199"/>
              </a:xfrm>
              <a:custGeom>
                <a:avLst/>
                <a:gdLst/>
                <a:ahLst/>
                <a:cxnLst/>
                <a:rect l="l" t="t" r="r" b="b"/>
                <a:pathLst>
                  <a:path w="547820" h="550199" extrusionOk="0">
                    <a:moveTo>
                      <a:pt x="339437" y="135295"/>
                    </a:moveTo>
                    <a:cubicBezTo>
                      <a:pt x="360887" y="147153"/>
                      <a:pt x="378027" y="164944"/>
                      <a:pt x="390856" y="188680"/>
                    </a:cubicBezTo>
                    <a:cubicBezTo>
                      <a:pt x="403655" y="212396"/>
                      <a:pt x="410080" y="241256"/>
                      <a:pt x="410080" y="275250"/>
                    </a:cubicBezTo>
                    <a:cubicBezTo>
                      <a:pt x="410080" y="325891"/>
                      <a:pt x="396765" y="364857"/>
                      <a:pt x="370196" y="392117"/>
                    </a:cubicBezTo>
                    <a:cubicBezTo>
                      <a:pt x="343596" y="419366"/>
                      <a:pt x="311087" y="433006"/>
                      <a:pt x="272639" y="433006"/>
                    </a:cubicBezTo>
                    <a:cubicBezTo>
                      <a:pt x="234202" y="433006"/>
                      <a:pt x="201997" y="419366"/>
                      <a:pt x="176054" y="392117"/>
                    </a:cubicBezTo>
                    <a:cubicBezTo>
                      <a:pt x="150102" y="364857"/>
                      <a:pt x="137121" y="325891"/>
                      <a:pt x="137121" y="275250"/>
                    </a:cubicBezTo>
                    <a:cubicBezTo>
                      <a:pt x="137121" y="224588"/>
                      <a:pt x="149768" y="185622"/>
                      <a:pt x="175093" y="158383"/>
                    </a:cubicBezTo>
                    <a:cubicBezTo>
                      <a:pt x="200388" y="131113"/>
                      <a:pt x="232269" y="117503"/>
                      <a:pt x="270717" y="117503"/>
                    </a:cubicBezTo>
                    <a:cubicBezTo>
                      <a:pt x="295061" y="117503"/>
                      <a:pt x="317967" y="123427"/>
                      <a:pt x="339437" y="135295"/>
                    </a:cubicBezTo>
                    <a:moveTo>
                      <a:pt x="132325" y="34296"/>
                    </a:moveTo>
                    <a:cubicBezTo>
                      <a:pt x="91318" y="57049"/>
                      <a:pt x="59112" y="89271"/>
                      <a:pt x="35730" y="130961"/>
                    </a:cubicBezTo>
                    <a:cubicBezTo>
                      <a:pt x="12338" y="172640"/>
                      <a:pt x="652" y="220740"/>
                      <a:pt x="652" y="275250"/>
                    </a:cubicBezTo>
                    <a:cubicBezTo>
                      <a:pt x="652" y="329749"/>
                      <a:pt x="12672" y="377849"/>
                      <a:pt x="36691" y="419528"/>
                    </a:cubicBezTo>
                    <a:cubicBezTo>
                      <a:pt x="60721" y="461208"/>
                      <a:pt x="93543" y="493440"/>
                      <a:pt x="135209" y="516204"/>
                    </a:cubicBezTo>
                    <a:cubicBezTo>
                      <a:pt x="176844" y="538957"/>
                      <a:pt x="223295" y="550349"/>
                      <a:pt x="274562" y="550349"/>
                    </a:cubicBezTo>
                    <a:cubicBezTo>
                      <a:pt x="325819" y="550349"/>
                      <a:pt x="372260" y="538957"/>
                      <a:pt x="413925" y="516204"/>
                    </a:cubicBezTo>
                    <a:cubicBezTo>
                      <a:pt x="455570" y="493440"/>
                      <a:pt x="488402" y="461208"/>
                      <a:pt x="512432" y="419528"/>
                    </a:cubicBezTo>
                    <a:cubicBezTo>
                      <a:pt x="536462" y="377849"/>
                      <a:pt x="548472" y="329749"/>
                      <a:pt x="548472" y="275250"/>
                    </a:cubicBezTo>
                    <a:cubicBezTo>
                      <a:pt x="548472" y="220740"/>
                      <a:pt x="536138" y="172640"/>
                      <a:pt x="511471" y="130961"/>
                    </a:cubicBezTo>
                    <a:cubicBezTo>
                      <a:pt x="486794" y="89271"/>
                      <a:pt x="453476" y="57049"/>
                      <a:pt x="411517" y="34296"/>
                    </a:cubicBezTo>
                    <a:cubicBezTo>
                      <a:pt x="369538" y="11532"/>
                      <a:pt x="322611" y="150"/>
                      <a:pt x="270717" y="150"/>
                    </a:cubicBezTo>
                    <a:cubicBezTo>
                      <a:pt x="219450" y="150"/>
                      <a:pt x="173323" y="11532"/>
                      <a:pt x="132325"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3" name="Google Shape;2585;p48">
                <a:extLst>
                  <a:ext uri="{FF2B5EF4-FFF2-40B4-BE49-F238E27FC236}">
                    <a16:creationId xmlns:a16="http://schemas.microsoft.com/office/drawing/2014/main" id="{7F1CEFF1-41DE-C57F-B8CD-577B657DBD3B}"/>
                  </a:ext>
                </a:extLst>
              </p:cNvPr>
              <p:cNvSpPr/>
              <p:nvPr/>
            </p:nvSpPr>
            <p:spPr>
              <a:xfrm rot="10800000" flipH="1">
                <a:off x="4139893" y="511523"/>
                <a:ext cx="554538" cy="804135"/>
              </a:xfrm>
              <a:custGeom>
                <a:avLst/>
                <a:gdLst/>
                <a:ahLst/>
                <a:cxnLst/>
                <a:rect l="l" t="t" r="r" b="b"/>
                <a:pathLst>
                  <a:path w="554538" h="804135" extrusionOk="0">
                    <a:moveTo>
                      <a:pt x="400523" y="613402"/>
                    </a:moveTo>
                    <a:cubicBezTo>
                      <a:pt x="387703" y="636794"/>
                      <a:pt x="370412" y="654758"/>
                      <a:pt x="348638" y="667264"/>
                    </a:cubicBezTo>
                    <a:cubicBezTo>
                      <a:pt x="326845" y="679770"/>
                      <a:pt x="303462" y="686017"/>
                      <a:pt x="278471" y="686017"/>
                    </a:cubicBezTo>
                    <a:cubicBezTo>
                      <a:pt x="253480" y="686017"/>
                      <a:pt x="230422" y="679921"/>
                      <a:pt x="209265" y="667740"/>
                    </a:cubicBezTo>
                    <a:cubicBezTo>
                      <a:pt x="188139" y="655548"/>
                      <a:pt x="170979" y="637756"/>
                      <a:pt x="157846" y="614354"/>
                    </a:cubicBezTo>
                    <a:cubicBezTo>
                      <a:pt x="144703" y="590942"/>
                      <a:pt x="138157" y="563206"/>
                      <a:pt x="138157" y="531157"/>
                    </a:cubicBezTo>
                    <a:cubicBezTo>
                      <a:pt x="138157" y="499087"/>
                      <a:pt x="144703" y="471037"/>
                      <a:pt x="157846" y="446987"/>
                    </a:cubicBezTo>
                    <a:cubicBezTo>
                      <a:pt x="170979" y="422938"/>
                      <a:pt x="188271" y="404508"/>
                      <a:pt x="209751" y="391678"/>
                    </a:cubicBezTo>
                    <a:cubicBezTo>
                      <a:pt x="231201" y="378848"/>
                      <a:pt x="254107" y="372448"/>
                      <a:pt x="278471" y="372448"/>
                    </a:cubicBezTo>
                    <a:cubicBezTo>
                      <a:pt x="303462" y="372448"/>
                      <a:pt x="326845" y="378696"/>
                      <a:pt x="348638" y="391202"/>
                    </a:cubicBezTo>
                    <a:cubicBezTo>
                      <a:pt x="370412" y="403698"/>
                      <a:pt x="387703" y="421652"/>
                      <a:pt x="400523" y="445063"/>
                    </a:cubicBezTo>
                    <a:cubicBezTo>
                      <a:pt x="413342" y="468465"/>
                      <a:pt x="419747" y="496525"/>
                      <a:pt x="419747" y="529233"/>
                    </a:cubicBezTo>
                    <a:cubicBezTo>
                      <a:pt x="419747" y="561930"/>
                      <a:pt x="413342" y="589980"/>
                      <a:pt x="400523" y="613402"/>
                    </a:cubicBezTo>
                    <a:moveTo>
                      <a:pt x="348638" y="780759"/>
                    </a:moveTo>
                    <a:cubicBezTo>
                      <a:pt x="378729" y="765043"/>
                      <a:pt x="402455" y="744699"/>
                      <a:pt x="419747" y="719687"/>
                    </a:cubicBezTo>
                    <a:lnTo>
                      <a:pt x="419747" y="795675"/>
                    </a:lnTo>
                    <a:lnTo>
                      <a:pt x="555255" y="795675"/>
                    </a:lnTo>
                    <a:lnTo>
                      <a:pt x="555255" y="258943"/>
                    </a:lnTo>
                    <a:cubicBezTo>
                      <a:pt x="555255" y="209578"/>
                      <a:pt x="545319" y="165488"/>
                      <a:pt x="525468" y="126684"/>
                    </a:cubicBezTo>
                    <a:cubicBezTo>
                      <a:pt x="505607" y="87890"/>
                      <a:pt x="475810" y="57107"/>
                      <a:pt x="436077" y="34343"/>
                    </a:cubicBezTo>
                    <a:cubicBezTo>
                      <a:pt x="396344" y="11589"/>
                      <a:pt x="348294" y="197"/>
                      <a:pt x="291928" y="197"/>
                    </a:cubicBezTo>
                    <a:cubicBezTo>
                      <a:pt x="216317" y="197"/>
                      <a:pt x="154325" y="17837"/>
                      <a:pt x="105952" y="53097"/>
                    </a:cubicBezTo>
                    <a:cubicBezTo>
                      <a:pt x="57568" y="88377"/>
                      <a:pt x="30189" y="136466"/>
                      <a:pt x="23775" y="197375"/>
                    </a:cubicBezTo>
                    <a:lnTo>
                      <a:pt x="157361" y="197375"/>
                    </a:lnTo>
                    <a:cubicBezTo>
                      <a:pt x="164413" y="173022"/>
                      <a:pt x="179620" y="153610"/>
                      <a:pt x="203022" y="139190"/>
                    </a:cubicBezTo>
                    <a:cubicBezTo>
                      <a:pt x="226405" y="124760"/>
                      <a:pt x="254745" y="117550"/>
                      <a:pt x="288073" y="117550"/>
                    </a:cubicBezTo>
                    <a:cubicBezTo>
                      <a:pt x="327158" y="117550"/>
                      <a:pt x="358857" y="129256"/>
                      <a:pt x="383231" y="152658"/>
                    </a:cubicBezTo>
                    <a:cubicBezTo>
                      <a:pt x="407575" y="176070"/>
                      <a:pt x="419747" y="211491"/>
                      <a:pt x="419747" y="258943"/>
                    </a:cubicBezTo>
                    <a:lnTo>
                      <a:pt x="419747" y="341664"/>
                    </a:lnTo>
                    <a:cubicBezTo>
                      <a:pt x="402455" y="316663"/>
                      <a:pt x="378567" y="295813"/>
                      <a:pt x="348153" y="279145"/>
                    </a:cubicBezTo>
                    <a:cubicBezTo>
                      <a:pt x="317698" y="262477"/>
                      <a:pt x="282953" y="254133"/>
                      <a:pt x="243858" y="254133"/>
                    </a:cubicBezTo>
                    <a:cubicBezTo>
                      <a:pt x="199026" y="254133"/>
                      <a:pt x="158008" y="265677"/>
                      <a:pt x="120845" y="288765"/>
                    </a:cubicBezTo>
                    <a:cubicBezTo>
                      <a:pt x="83682" y="311843"/>
                      <a:pt x="54371" y="344388"/>
                      <a:pt x="32921" y="386392"/>
                    </a:cubicBezTo>
                    <a:cubicBezTo>
                      <a:pt x="11441" y="428386"/>
                      <a:pt x="716" y="476637"/>
                      <a:pt x="716" y="531157"/>
                    </a:cubicBezTo>
                    <a:cubicBezTo>
                      <a:pt x="716" y="585028"/>
                      <a:pt x="11441" y="632784"/>
                      <a:pt x="32921" y="674484"/>
                    </a:cubicBezTo>
                    <a:cubicBezTo>
                      <a:pt x="54371" y="716153"/>
                      <a:pt x="83521" y="748213"/>
                      <a:pt x="120360" y="770673"/>
                    </a:cubicBezTo>
                    <a:cubicBezTo>
                      <a:pt x="157199" y="793103"/>
                      <a:pt x="198358" y="804333"/>
                      <a:pt x="243858" y="804333"/>
                    </a:cubicBezTo>
                    <a:cubicBezTo>
                      <a:pt x="283591" y="804333"/>
                      <a:pt x="318507" y="796475"/>
                      <a:pt x="348638" y="780759"/>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4" name="Google Shape;2586;p48">
                <a:extLst>
                  <a:ext uri="{FF2B5EF4-FFF2-40B4-BE49-F238E27FC236}">
                    <a16:creationId xmlns:a16="http://schemas.microsoft.com/office/drawing/2014/main" id="{C4F3455B-366B-3A79-72C5-CECC1EE4447D}"/>
                  </a:ext>
                </a:extLst>
              </p:cNvPr>
              <p:cNvSpPr/>
              <p:nvPr/>
            </p:nvSpPr>
            <p:spPr>
              <a:xfrm rot="10800000" flipH="1">
                <a:off x="4772277" y="511525"/>
                <a:ext cx="529557" cy="550199"/>
              </a:xfrm>
              <a:custGeom>
                <a:avLst/>
                <a:gdLst/>
                <a:ahLst/>
                <a:cxnLst/>
                <a:rect l="l" t="t" r="r" b="b"/>
                <a:pathLst>
                  <a:path w="529557" h="550199" extrusionOk="0">
                    <a:moveTo>
                      <a:pt x="390982" y="325292"/>
                    </a:moveTo>
                    <a:cubicBezTo>
                      <a:pt x="390335" y="359914"/>
                      <a:pt x="377850" y="387650"/>
                      <a:pt x="353496" y="408499"/>
                    </a:cubicBezTo>
                    <a:cubicBezTo>
                      <a:pt x="329132" y="429319"/>
                      <a:pt x="299345" y="439759"/>
                      <a:pt x="264105" y="439759"/>
                    </a:cubicBezTo>
                    <a:cubicBezTo>
                      <a:pt x="230787" y="439759"/>
                      <a:pt x="202760" y="429653"/>
                      <a:pt x="180015" y="409451"/>
                    </a:cubicBezTo>
                    <a:cubicBezTo>
                      <a:pt x="157260" y="389249"/>
                      <a:pt x="143338" y="361190"/>
                      <a:pt x="138219" y="325292"/>
                    </a:cubicBezTo>
                    <a:close/>
                    <a:moveTo>
                      <a:pt x="526491" y="234875"/>
                    </a:moveTo>
                    <a:lnTo>
                      <a:pt x="137257" y="234875"/>
                    </a:lnTo>
                    <a:cubicBezTo>
                      <a:pt x="140444" y="196395"/>
                      <a:pt x="153901" y="166249"/>
                      <a:pt x="177607" y="144458"/>
                    </a:cubicBezTo>
                    <a:cubicBezTo>
                      <a:pt x="201313" y="122646"/>
                      <a:pt x="230483" y="111750"/>
                      <a:pt x="265076" y="111750"/>
                    </a:cubicBezTo>
                    <a:cubicBezTo>
                      <a:pt x="315048" y="111750"/>
                      <a:pt x="350602" y="133228"/>
                      <a:pt x="371759" y="176193"/>
                    </a:cubicBezTo>
                    <a:lnTo>
                      <a:pt x="516869" y="176193"/>
                    </a:lnTo>
                    <a:cubicBezTo>
                      <a:pt x="501510" y="124884"/>
                      <a:pt x="472016" y="82728"/>
                      <a:pt x="428469" y="49706"/>
                    </a:cubicBezTo>
                    <a:cubicBezTo>
                      <a:pt x="384871" y="16664"/>
                      <a:pt x="331378" y="169"/>
                      <a:pt x="267960" y="169"/>
                    </a:cubicBezTo>
                    <a:cubicBezTo>
                      <a:pt x="216682" y="169"/>
                      <a:pt x="170717" y="11551"/>
                      <a:pt x="130043" y="34325"/>
                    </a:cubicBezTo>
                    <a:cubicBezTo>
                      <a:pt x="89349" y="57068"/>
                      <a:pt x="57630" y="89300"/>
                      <a:pt x="34885" y="130980"/>
                    </a:cubicBezTo>
                    <a:cubicBezTo>
                      <a:pt x="12150" y="172659"/>
                      <a:pt x="778" y="220759"/>
                      <a:pt x="778" y="275268"/>
                    </a:cubicBezTo>
                    <a:cubicBezTo>
                      <a:pt x="778" y="330406"/>
                      <a:pt x="11988" y="378819"/>
                      <a:pt x="34399" y="420519"/>
                    </a:cubicBezTo>
                    <a:cubicBezTo>
                      <a:pt x="56841" y="462189"/>
                      <a:pt x="88236" y="494249"/>
                      <a:pt x="128596" y="516709"/>
                    </a:cubicBezTo>
                    <a:cubicBezTo>
                      <a:pt x="168977" y="539148"/>
                      <a:pt x="215418" y="550368"/>
                      <a:pt x="267960" y="550368"/>
                    </a:cubicBezTo>
                    <a:cubicBezTo>
                      <a:pt x="318569" y="550368"/>
                      <a:pt x="363907" y="539452"/>
                      <a:pt x="403964" y="517660"/>
                    </a:cubicBezTo>
                    <a:cubicBezTo>
                      <a:pt x="443990" y="495859"/>
                      <a:pt x="475072" y="464913"/>
                      <a:pt x="497169" y="424843"/>
                    </a:cubicBezTo>
                    <a:cubicBezTo>
                      <a:pt x="519287" y="384764"/>
                      <a:pt x="530336" y="338750"/>
                      <a:pt x="530336" y="286812"/>
                    </a:cubicBezTo>
                    <a:cubicBezTo>
                      <a:pt x="530336" y="267573"/>
                      <a:pt x="529051" y="250267"/>
                      <a:pt x="526491" y="234875"/>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5" name="Google Shape;2587;p48">
                <a:extLst>
                  <a:ext uri="{FF2B5EF4-FFF2-40B4-BE49-F238E27FC236}">
                    <a16:creationId xmlns:a16="http://schemas.microsoft.com/office/drawing/2014/main" id="{B0CE6B11-39FA-2E12-C642-5F2207A6DEAB}"/>
                  </a:ext>
                </a:extLst>
              </p:cNvPr>
              <p:cNvSpPr/>
              <p:nvPr/>
            </p:nvSpPr>
            <p:spPr>
              <a:xfrm rot="10800000" flipH="1">
                <a:off x="5351810" y="511523"/>
                <a:ext cx="442089" cy="550199"/>
              </a:xfrm>
              <a:custGeom>
                <a:avLst/>
                <a:gdLst/>
                <a:ahLst/>
                <a:cxnLst/>
                <a:rect l="l" t="t" r="r" b="b"/>
                <a:pathLst>
                  <a:path w="442089" h="550199" extrusionOk="0">
                    <a:moveTo>
                      <a:pt x="116131" y="23703"/>
                    </a:moveTo>
                    <a:cubicBezTo>
                      <a:pt x="81538" y="39419"/>
                      <a:pt x="54139" y="60734"/>
                      <a:pt x="33974" y="87660"/>
                    </a:cubicBezTo>
                    <a:cubicBezTo>
                      <a:pt x="13779" y="114606"/>
                      <a:pt x="2740" y="144418"/>
                      <a:pt x="808" y="177125"/>
                    </a:cubicBezTo>
                    <a:lnTo>
                      <a:pt x="136316" y="177125"/>
                    </a:lnTo>
                    <a:cubicBezTo>
                      <a:pt x="138866" y="156589"/>
                      <a:pt x="148953" y="139618"/>
                      <a:pt x="166589" y="126150"/>
                    </a:cubicBezTo>
                    <a:cubicBezTo>
                      <a:pt x="184204" y="112672"/>
                      <a:pt x="206139" y="105948"/>
                      <a:pt x="232415" y="105948"/>
                    </a:cubicBezTo>
                    <a:cubicBezTo>
                      <a:pt x="258054" y="105948"/>
                      <a:pt x="278077" y="111062"/>
                      <a:pt x="292505" y="121340"/>
                    </a:cubicBezTo>
                    <a:cubicBezTo>
                      <a:pt x="306903" y="131588"/>
                      <a:pt x="314117" y="144742"/>
                      <a:pt x="314117" y="160772"/>
                    </a:cubicBezTo>
                    <a:cubicBezTo>
                      <a:pt x="314117" y="178087"/>
                      <a:pt x="305294" y="191069"/>
                      <a:pt x="287679" y="199727"/>
                    </a:cubicBezTo>
                    <a:cubicBezTo>
                      <a:pt x="270064" y="208385"/>
                      <a:pt x="242037" y="217843"/>
                      <a:pt x="203590" y="228101"/>
                    </a:cubicBezTo>
                    <a:cubicBezTo>
                      <a:pt x="163857" y="237721"/>
                      <a:pt x="131358" y="247655"/>
                      <a:pt x="106044" y="257923"/>
                    </a:cubicBezTo>
                    <a:cubicBezTo>
                      <a:pt x="80719" y="268171"/>
                      <a:pt x="58965" y="283897"/>
                      <a:pt x="40682" y="305050"/>
                    </a:cubicBezTo>
                    <a:cubicBezTo>
                      <a:pt x="22420" y="326214"/>
                      <a:pt x="13303" y="354740"/>
                      <a:pt x="13303" y="390658"/>
                    </a:cubicBezTo>
                    <a:cubicBezTo>
                      <a:pt x="13303" y="420155"/>
                      <a:pt x="21782" y="447081"/>
                      <a:pt x="38770" y="471455"/>
                    </a:cubicBezTo>
                    <a:cubicBezTo>
                      <a:pt x="55748" y="495829"/>
                      <a:pt x="80091" y="515069"/>
                      <a:pt x="111811" y="529175"/>
                    </a:cubicBezTo>
                    <a:cubicBezTo>
                      <a:pt x="143530" y="543270"/>
                      <a:pt x="180855" y="550338"/>
                      <a:pt x="223785" y="550338"/>
                    </a:cubicBezTo>
                    <a:cubicBezTo>
                      <a:pt x="287214" y="550338"/>
                      <a:pt x="337823" y="534471"/>
                      <a:pt x="375623" y="502725"/>
                    </a:cubicBezTo>
                    <a:cubicBezTo>
                      <a:pt x="413434" y="470979"/>
                      <a:pt x="434266" y="428175"/>
                      <a:pt x="438101" y="374314"/>
                    </a:cubicBezTo>
                    <a:lnTo>
                      <a:pt x="309311" y="374314"/>
                    </a:lnTo>
                    <a:cubicBezTo>
                      <a:pt x="307389" y="395478"/>
                      <a:pt x="298566" y="412297"/>
                      <a:pt x="282883" y="424803"/>
                    </a:cubicBezTo>
                    <a:cubicBezTo>
                      <a:pt x="267170" y="437309"/>
                      <a:pt x="246196" y="443567"/>
                      <a:pt x="219920" y="443567"/>
                    </a:cubicBezTo>
                    <a:cubicBezTo>
                      <a:pt x="195576" y="443567"/>
                      <a:pt x="176838" y="439071"/>
                      <a:pt x="163715" y="430109"/>
                    </a:cubicBezTo>
                    <a:cubicBezTo>
                      <a:pt x="150562" y="421117"/>
                      <a:pt x="144016" y="408611"/>
                      <a:pt x="144016" y="392592"/>
                    </a:cubicBezTo>
                    <a:cubicBezTo>
                      <a:pt x="144016" y="374628"/>
                      <a:pt x="152970" y="360998"/>
                      <a:pt x="170909" y="351712"/>
                    </a:cubicBezTo>
                    <a:cubicBezTo>
                      <a:pt x="188848" y="342406"/>
                      <a:pt x="216712" y="332948"/>
                      <a:pt x="254533" y="323328"/>
                    </a:cubicBezTo>
                    <a:cubicBezTo>
                      <a:pt x="292981" y="313708"/>
                      <a:pt x="324680" y="303764"/>
                      <a:pt x="349671" y="293517"/>
                    </a:cubicBezTo>
                    <a:cubicBezTo>
                      <a:pt x="374662" y="283249"/>
                      <a:pt x="396294" y="267381"/>
                      <a:pt x="414557" y="245893"/>
                    </a:cubicBezTo>
                    <a:cubicBezTo>
                      <a:pt x="432819" y="224405"/>
                      <a:pt x="442259" y="196031"/>
                      <a:pt x="442897" y="160772"/>
                    </a:cubicBezTo>
                    <a:cubicBezTo>
                      <a:pt x="442897" y="129998"/>
                      <a:pt x="434398" y="102414"/>
                      <a:pt x="417430" y="78050"/>
                    </a:cubicBezTo>
                    <a:cubicBezTo>
                      <a:pt x="400453" y="53666"/>
                      <a:pt x="376109" y="34599"/>
                      <a:pt x="344390" y="20817"/>
                    </a:cubicBezTo>
                    <a:cubicBezTo>
                      <a:pt x="312670" y="7035"/>
                      <a:pt x="275669" y="139"/>
                      <a:pt x="233387" y="139"/>
                    </a:cubicBezTo>
                    <a:cubicBezTo>
                      <a:pt x="189809" y="139"/>
                      <a:pt x="150744" y="7997"/>
                      <a:pt x="116131" y="23703"/>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6" name="Google Shape;2588;p48">
                <a:extLst>
                  <a:ext uri="{FF2B5EF4-FFF2-40B4-BE49-F238E27FC236}">
                    <a16:creationId xmlns:a16="http://schemas.microsoft.com/office/drawing/2014/main" id="{429808F1-53E3-EC4C-497C-CCA5184D2AA1}"/>
                  </a:ext>
                </a:extLst>
              </p:cNvPr>
              <p:cNvSpPr/>
              <p:nvPr/>
            </p:nvSpPr>
            <p:spPr>
              <a:xfrm rot="10800000" flipH="1">
                <a:off x="5850605" y="511524"/>
                <a:ext cx="514188" cy="550199"/>
              </a:xfrm>
              <a:custGeom>
                <a:avLst/>
                <a:gdLst/>
                <a:ahLst/>
                <a:cxnLst/>
                <a:rect l="l" t="t" r="r" b="b"/>
                <a:pathLst>
                  <a:path w="514188" h="550199" extrusionOk="0">
                    <a:moveTo>
                      <a:pt x="34481" y="420043"/>
                    </a:moveTo>
                    <a:cubicBezTo>
                      <a:pt x="56922" y="461408"/>
                      <a:pt x="87974" y="493468"/>
                      <a:pt x="127707" y="516232"/>
                    </a:cubicBezTo>
                    <a:cubicBezTo>
                      <a:pt x="167439" y="538986"/>
                      <a:pt x="212919" y="550378"/>
                      <a:pt x="264186" y="550378"/>
                    </a:cubicBezTo>
                    <a:cubicBezTo>
                      <a:pt x="330175" y="550378"/>
                      <a:pt x="384811" y="533862"/>
                      <a:pt x="428065" y="500840"/>
                    </a:cubicBezTo>
                    <a:cubicBezTo>
                      <a:pt x="471309" y="467798"/>
                      <a:pt x="500276" y="421481"/>
                      <a:pt x="515038" y="361847"/>
                    </a:cubicBezTo>
                    <a:lnTo>
                      <a:pt x="369908" y="361847"/>
                    </a:lnTo>
                    <a:cubicBezTo>
                      <a:pt x="362218" y="384935"/>
                      <a:pt x="349237" y="403041"/>
                      <a:pt x="330974" y="416195"/>
                    </a:cubicBezTo>
                    <a:cubicBezTo>
                      <a:pt x="312721" y="429328"/>
                      <a:pt x="290138" y="435910"/>
                      <a:pt x="263225" y="435910"/>
                    </a:cubicBezTo>
                    <a:cubicBezTo>
                      <a:pt x="224797" y="435910"/>
                      <a:pt x="194343" y="421967"/>
                      <a:pt x="171922" y="394069"/>
                    </a:cubicBezTo>
                    <a:cubicBezTo>
                      <a:pt x="149480" y="366171"/>
                      <a:pt x="138290" y="326577"/>
                      <a:pt x="138290" y="275278"/>
                    </a:cubicBezTo>
                    <a:cubicBezTo>
                      <a:pt x="138290" y="224616"/>
                      <a:pt x="149480" y="185347"/>
                      <a:pt x="171922" y="157449"/>
                    </a:cubicBezTo>
                    <a:cubicBezTo>
                      <a:pt x="194343" y="129551"/>
                      <a:pt x="224797" y="115597"/>
                      <a:pt x="263225" y="115597"/>
                    </a:cubicBezTo>
                    <a:cubicBezTo>
                      <a:pt x="317679" y="115597"/>
                      <a:pt x="353233" y="139971"/>
                      <a:pt x="369908" y="188709"/>
                    </a:cubicBezTo>
                    <a:lnTo>
                      <a:pt x="515038" y="188709"/>
                    </a:lnTo>
                    <a:cubicBezTo>
                      <a:pt x="500276" y="130989"/>
                      <a:pt x="471126" y="85137"/>
                      <a:pt x="427579" y="51154"/>
                    </a:cubicBezTo>
                    <a:cubicBezTo>
                      <a:pt x="383992" y="17160"/>
                      <a:pt x="329547" y="178"/>
                      <a:pt x="264186" y="178"/>
                    </a:cubicBezTo>
                    <a:cubicBezTo>
                      <a:pt x="212919" y="178"/>
                      <a:pt x="167439" y="11560"/>
                      <a:pt x="127707" y="34324"/>
                    </a:cubicBezTo>
                    <a:cubicBezTo>
                      <a:pt x="87974" y="57077"/>
                      <a:pt x="56922" y="89157"/>
                      <a:pt x="34481" y="130513"/>
                    </a:cubicBezTo>
                    <a:cubicBezTo>
                      <a:pt x="12060" y="171869"/>
                      <a:pt x="849" y="220120"/>
                      <a:pt x="849" y="275278"/>
                    </a:cubicBezTo>
                    <a:cubicBezTo>
                      <a:pt x="849" y="330415"/>
                      <a:pt x="12060" y="378677"/>
                      <a:pt x="34481" y="420043"/>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7" name="Google Shape;2589;p48">
                <a:extLst>
                  <a:ext uri="{FF2B5EF4-FFF2-40B4-BE49-F238E27FC236}">
                    <a16:creationId xmlns:a16="http://schemas.microsoft.com/office/drawing/2014/main" id="{5834C1B6-073B-C707-C579-0CBCFA007031}"/>
                  </a:ext>
                </a:extLst>
              </p:cNvPr>
              <p:cNvSpPr/>
              <p:nvPr/>
            </p:nvSpPr>
            <p:spPr>
              <a:xfrm rot="10800000" flipH="1">
                <a:off x="6444549" y="341269"/>
                <a:ext cx="507450" cy="711794"/>
              </a:xfrm>
              <a:custGeom>
                <a:avLst/>
                <a:gdLst/>
                <a:ahLst/>
                <a:cxnLst/>
                <a:rect l="l" t="t" r="r" b="b"/>
                <a:pathLst>
                  <a:path w="507450" h="711794" extrusionOk="0">
                    <a:moveTo>
                      <a:pt x="408441" y="514300"/>
                    </a:moveTo>
                    <a:cubicBezTo>
                      <a:pt x="439837" y="496650"/>
                      <a:pt x="464342" y="470687"/>
                      <a:pt x="481957" y="436389"/>
                    </a:cubicBezTo>
                    <a:cubicBezTo>
                      <a:pt x="499582" y="402071"/>
                      <a:pt x="508395" y="360878"/>
                      <a:pt x="508395" y="312788"/>
                    </a:cubicBezTo>
                    <a:lnTo>
                      <a:pt x="508395" y="171"/>
                    </a:lnTo>
                    <a:lnTo>
                      <a:pt x="373848" y="171"/>
                    </a:lnTo>
                    <a:lnTo>
                      <a:pt x="373848" y="294510"/>
                    </a:lnTo>
                    <a:cubicBezTo>
                      <a:pt x="373848" y="336828"/>
                      <a:pt x="363285" y="369363"/>
                      <a:pt x="342129" y="392137"/>
                    </a:cubicBezTo>
                    <a:cubicBezTo>
                      <a:pt x="320982" y="414891"/>
                      <a:pt x="292156" y="426283"/>
                      <a:pt x="255631" y="426283"/>
                    </a:cubicBezTo>
                    <a:cubicBezTo>
                      <a:pt x="218468" y="426283"/>
                      <a:pt x="189167" y="414891"/>
                      <a:pt x="167687" y="392137"/>
                    </a:cubicBezTo>
                    <a:cubicBezTo>
                      <a:pt x="146217" y="369363"/>
                      <a:pt x="135492" y="336828"/>
                      <a:pt x="135492" y="294510"/>
                    </a:cubicBezTo>
                    <a:lnTo>
                      <a:pt x="135492" y="171"/>
                    </a:lnTo>
                    <a:lnTo>
                      <a:pt x="945" y="171"/>
                    </a:lnTo>
                    <a:lnTo>
                      <a:pt x="945" y="711965"/>
                    </a:lnTo>
                    <a:lnTo>
                      <a:pt x="135492" y="711965"/>
                    </a:lnTo>
                    <a:lnTo>
                      <a:pt x="135492" y="466687"/>
                    </a:lnTo>
                    <a:cubicBezTo>
                      <a:pt x="152803" y="489775"/>
                      <a:pt x="175862" y="507880"/>
                      <a:pt x="204688" y="521024"/>
                    </a:cubicBezTo>
                    <a:cubicBezTo>
                      <a:pt x="233534" y="534168"/>
                      <a:pt x="265557" y="540750"/>
                      <a:pt x="300807" y="540750"/>
                    </a:cubicBezTo>
                    <a:cubicBezTo>
                      <a:pt x="341167" y="540750"/>
                      <a:pt x="377045" y="531920"/>
                      <a:pt x="408441" y="514300"/>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8" name="Google Shape;2590;p48">
                <a:extLst>
                  <a:ext uri="{FF2B5EF4-FFF2-40B4-BE49-F238E27FC236}">
                    <a16:creationId xmlns:a16="http://schemas.microsoft.com/office/drawing/2014/main" id="{5188C598-D03F-5833-F434-9FED135C18D5}"/>
                  </a:ext>
                </a:extLst>
              </p:cNvPr>
              <p:cNvSpPr/>
              <p:nvPr/>
            </p:nvSpPr>
            <p:spPr>
              <a:xfrm rot="10800000" flipH="1">
                <a:off x="7026965" y="511524"/>
                <a:ext cx="547820" cy="550199"/>
              </a:xfrm>
              <a:custGeom>
                <a:avLst/>
                <a:gdLst/>
                <a:ahLst/>
                <a:cxnLst/>
                <a:rect l="l" t="t" r="r" b="b"/>
                <a:pathLst>
                  <a:path w="547820" h="550199" extrusionOk="0">
                    <a:moveTo>
                      <a:pt x="339781" y="135295"/>
                    </a:moveTo>
                    <a:cubicBezTo>
                      <a:pt x="361231" y="147153"/>
                      <a:pt x="378371" y="164944"/>
                      <a:pt x="391210" y="188680"/>
                    </a:cubicBezTo>
                    <a:cubicBezTo>
                      <a:pt x="403999" y="212396"/>
                      <a:pt x="410414" y="241256"/>
                      <a:pt x="410414" y="275250"/>
                    </a:cubicBezTo>
                    <a:cubicBezTo>
                      <a:pt x="410414" y="325891"/>
                      <a:pt x="397109" y="364857"/>
                      <a:pt x="370540" y="392117"/>
                    </a:cubicBezTo>
                    <a:cubicBezTo>
                      <a:pt x="343940" y="419366"/>
                      <a:pt x="311421" y="433006"/>
                      <a:pt x="272993" y="433006"/>
                    </a:cubicBezTo>
                    <a:cubicBezTo>
                      <a:pt x="234546" y="433006"/>
                      <a:pt x="202341" y="419366"/>
                      <a:pt x="176388" y="392117"/>
                    </a:cubicBezTo>
                    <a:cubicBezTo>
                      <a:pt x="150456" y="364857"/>
                      <a:pt x="137475" y="325891"/>
                      <a:pt x="137475" y="275250"/>
                    </a:cubicBezTo>
                    <a:cubicBezTo>
                      <a:pt x="137475" y="224588"/>
                      <a:pt x="150112" y="185622"/>
                      <a:pt x="175427" y="158383"/>
                    </a:cubicBezTo>
                    <a:cubicBezTo>
                      <a:pt x="200732" y="131113"/>
                      <a:pt x="232613" y="117503"/>
                      <a:pt x="271061" y="117503"/>
                    </a:cubicBezTo>
                    <a:cubicBezTo>
                      <a:pt x="295404" y="117503"/>
                      <a:pt x="318311" y="123427"/>
                      <a:pt x="339781" y="135295"/>
                    </a:cubicBezTo>
                    <a:moveTo>
                      <a:pt x="132659" y="34296"/>
                    </a:moveTo>
                    <a:cubicBezTo>
                      <a:pt x="91661" y="57049"/>
                      <a:pt x="59456" y="89271"/>
                      <a:pt x="36074" y="130961"/>
                    </a:cubicBezTo>
                    <a:cubicBezTo>
                      <a:pt x="12671" y="172640"/>
                      <a:pt x="995" y="220740"/>
                      <a:pt x="995" y="275250"/>
                    </a:cubicBezTo>
                    <a:cubicBezTo>
                      <a:pt x="995" y="329749"/>
                      <a:pt x="13015" y="377849"/>
                      <a:pt x="37035" y="419528"/>
                    </a:cubicBezTo>
                    <a:cubicBezTo>
                      <a:pt x="61065" y="461208"/>
                      <a:pt x="93887" y="493440"/>
                      <a:pt x="135553" y="516204"/>
                    </a:cubicBezTo>
                    <a:cubicBezTo>
                      <a:pt x="177188" y="538957"/>
                      <a:pt x="223639" y="550349"/>
                      <a:pt x="274896" y="550349"/>
                    </a:cubicBezTo>
                    <a:cubicBezTo>
                      <a:pt x="326163" y="550349"/>
                      <a:pt x="372604" y="538957"/>
                      <a:pt x="414269" y="516204"/>
                    </a:cubicBezTo>
                    <a:cubicBezTo>
                      <a:pt x="455904" y="493440"/>
                      <a:pt x="488756" y="461208"/>
                      <a:pt x="512776" y="419528"/>
                    </a:cubicBezTo>
                    <a:cubicBezTo>
                      <a:pt x="536806" y="377849"/>
                      <a:pt x="548816" y="329749"/>
                      <a:pt x="548816" y="275250"/>
                    </a:cubicBezTo>
                    <a:cubicBezTo>
                      <a:pt x="548816" y="220740"/>
                      <a:pt x="536482" y="172640"/>
                      <a:pt x="511815" y="130961"/>
                    </a:cubicBezTo>
                    <a:cubicBezTo>
                      <a:pt x="487148" y="89271"/>
                      <a:pt x="453820" y="57049"/>
                      <a:pt x="411861" y="34296"/>
                    </a:cubicBezTo>
                    <a:cubicBezTo>
                      <a:pt x="369892" y="11532"/>
                      <a:pt x="322965" y="150"/>
                      <a:pt x="271061" y="150"/>
                    </a:cubicBezTo>
                    <a:cubicBezTo>
                      <a:pt x="219794" y="150"/>
                      <a:pt x="173656" y="11532"/>
                      <a:pt x="132659"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19" name="Google Shape;2591;p48">
                <a:extLst>
                  <a:ext uri="{FF2B5EF4-FFF2-40B4-BE49-F238E27FC236}">
                    <a16:creationId xmlns:a16="http://schemas.microsoft.com/office/drawing/2014/main" id="{68A34F19-707C-5306-902C-8D96C80154FC}"/>
                  </a:ext>
                </a:extLst>
              </p:cNvPr>
              <p:cNvSpPr/>
              <p:nvPr/>
            </p:nvSpPr>
            <p:spPr>
              <a:xfrm rot="10800000" flipH="1">
                <a:off x="7620910" y="511524"/>
                <a:ext cx="547810" cy="550199"/>
              </a:xfrm>
              <a:custGeom>
                <a:avLst/>
                <a:gdLst/>
                <a:ahLst/>
                <a:cxnLst/>
                <a:rect l="l" t="t" r="r" b="b"/>
                <a:pathLst>
                  <a:path w="547810" h="550199" extrusionOk="0">
                    <a:moveTo>
                      <a:pt x="339830" y="135295"/>
                    </a:moveTo>
                    <a:cubicBezTo>
                      <a:pt x="361280" y="147153"/>
                      <a:pt x="378419" y="164944"/>
                      <a:pt x="391259" y="188680"/>
                    </a:cubicBezTo>
                    <a:cubicBezTo>
                      <a:pt x="404048" y="212396"/>
                      <a:pt x="410463" y="241256"/>
                      <a:pt x="410463" y="275250"/>
                    </a:cubicBezTo>
                    <a:cubicBezTo>
                      <a:pt x="410463" y="325891"/>
                      <a:pt x="397158" y="364857"/>
                      <a:pt x="370588" y="392117"/>
                    </a:cubicBezTo>
                    <a:cubicBezTo>
                      <a:pt x="343988" y="419366"/>
                      <a:pt x="311470" y="433006"/>
                      <a:pt x="273042" y="433006"/>
                    </a:cubicBezTo>
                    <a:cubicBezTo>
                      <a:pt x="234594" y="433006"/>
                      <a:pt x="202389" y="419366"/>
                      <a:pt x="176437" y="392117"/>
                    </a:cubicBezTo>
                    <a:cubicBezTo>
                      <a:pt x="150505" y="364857"/>
                      <a:pt x="137524" y="325891"/>
                      <a:pt x="137524" y="275250"/>
                    </a:cubicBezTo>
                    <a:cubicBezTo>
                      <a:pt x="137524" y="224588"/>
                      <a:pt x="150161" y="185622"/>
                      <a:pt x="175476" y="158383"/>
                    </a:cubicBezTo>
                    <a:cubicBezTo>
                      <a:pt x="200780" y="131113"/>
                      <a:pt x="232662" y="117503"/>
                      <a:pt x="271110" y="117503"/>
                    </a:cubicBezTo>
                    <a:cubicBezTo>
                      <a:pt x="295453" y="117503"/>
                      <a:pt x="318360" y="123427"/>
                      <a:pt x="339830" y="135295"/>
                    </a:cubicBezTo>
                    <a:moveTo>
                      <a:pt x="132708" y="34296"/>
                    </a:moveTo>
                    <a:cubicBezTo>
                      <a:pt x="91710" y="57049"/>
                      <a:pt x="59505" y="89271"/>
                      <a:pt x="36123" y="130961"/>
                    </a:cubicBezTo>
                    <a:cubicBezTo>
                      <a:pt x="12720" y="172640"/>
                      <a:pt x="1054" y="220740"/>
                      <a:pt x="1054" y="275250"/>
                    </a:cubicBezTo>
                    <a:cubicBezTo>
                      <a:pt x="1054" y="329749"/>
                      <a:pt x="13064" y="377849"/>
                      <a:pt x="37084" y="419528"/>
                    </a:cubicBezTo>
                    <a:cubicBezTo>
                      <a:pt x="61114" y="461208"/>
                      <a:pt x="93936" y="493440"/>
                      <a:pt x="135601" y="516204"/>
                    </a:cubicBezTo>
                    <a:cubicBezTo>
                      <a:pt x="177236" y="538957"/>
                      <a:pt x="223687" y="550349"/>
                      <a:pt x="274944" y="550349"/>
                    </a:cubicBezTo>
                    <a:cubicBezTo>
                      <a:pt x="326211" y="550349"/>
                      <a:pt x="372652" y="538957"/>
                      <a:pt x="414317" y="516204"/>
                    </a:cubicBezTo>
                    <a:cubicBezTo>
                      <a:pt x="455963" y="493440"/>
                      <a:pt x="488805" y="461208"/>
                      <a:pt x="512825" y="419528"/>
                    </a:cubicBezTo>
                    <a:cubicBezTo>
                      <a:pt x="536855" y="377849"/>
                      <a:pt x="548865" y="329749"/>
                      <a:pt x="548865" y="275250"/>
                    </a:cubicBezTo>
                    <a:cubicBezTo>
                      <a:pt x="548865" y="220740"/>
                      <a:pt x="536531" y="172640"/>
                      <a:pt x="511864" y="130961"/>
                    </a:cubicBezTo>
                    <a:cubicBezTo>
                      <a:pt x="487196" y="89271"/>
                      <a:pt x="453868" y="57049"/>
                      <a:pt x="411909" y="34296"/>
                    </a:cubicBezTo>
                    <a:cubicBezTo>
                      <a:pt x="369941" y="11532"/>
                      <a:pt x="323014" y="150"/>
                      <a:pt x="271110" y="150"/>
                    </a:cubicBezTo>
                    <a:cubicBezTo>
                      <a:pt x="219842" y="150"/>
                      <a:pt x="173705" y="11532"/>
                      <a:pt x="132708" y="34296"/>
                    </a:cubicBezTo>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0" name="Google Shape;2592;p48">
                <a:extLst>
                  <a:ext uri="{FF2B5EF4-FFF2-40B4-BE49-F238E27FC236}">
                    <a16:creationId xmlns:a16="http://schemas.microsoft.com/office/drawing/2014/main" id="{B223C233-FCF6-784F-2151-B517D050CF63}"/>
                  </a:ext>
                </a:extLst>
              </p:cNvPr>
              <p:cNvSpPr/>
              <p:nvPr/>
            </p:nvSpPr>
            <p:spPr>
              <a:xfrm rot="10800000" flipH="1">
                <a:off x="8248471" y="341271"/>
                <a:ext cx="134546" cy="711794"/>
              </a:xfrm>
              <a:custGeom>
                <a:avLst/>
                <a:gdLst/>
                <a:ahLst/>
                <a:cxnLst/>
                <a:rect l="l" t="t" r="r" b="b"/>
                <a:pathLst>
                  <a:path w="134546" h="711794" extrusionOk="0">
                    <a:moveTo>
                      <a:pt x="134547" y="-254"/>
                    </a:moveTo>
                    <a:lnTo>
                      <a:pt x="0" y="-254"/>
                    </a:lnTo>
                    <a:lnTo>
                      <a:pt x="0" y="711540"/>
                    </a:lnTo>
                    <a:lnTo>
                      <a:pt x="134547" y="711540"/>
                    </a:lnTo>
                    <a:close/>
                  </a:path>
                </a:pathLst>
              </a:custGeom>
              <a:solidFill>
                <a:srgbClr val="231F20"/>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sp>
            <p:nvSpPr>
              <p:cNvPr id="21" name="Google Shape;2593;p48">
                <a:extLst>
                  <a:ext uri="{FF2B5EF4-FFF2-40B4-BE49-F238E27FC236}">
                    <a16:creationId xmlns:a16="http://schemas.microsoft.com/office/drawing/2014/main" id="{F609C809-3FE6-CB90-76C6-5827C1AEFF90}"/>
                  </a:ext>
                </a:extLst>
              </p:cNvPr>
              <p:cNvSpPr/>
              <p:nvPr/>
            </p:nvSpPr>
            <p:spPr>
              <a:xfrm rot="10800000" flipH="1">
                <a:off x="184698" y="233060"/>
                <a:ext cx="2187639" cy="1094728"/>
              </a:xfrm>
              <a:custGeom>
                <a:avLst/>
                <a:gdLst/>
                <a:ahLst/>
                <a:cxnLst/>
                <a:rect l="l" t="t" r="r" b="b"/>
                <a:pathLst>
                  <a:path w="2187639" h="1094728" extrusionOk="0">
                    <a:moveTo>
                      <a:pt x="1656406" y="1094946"/>
                    </a:moveTo>
                    <a:cubicBezTo>
                      <a:pt x="1656406" y="784222"/>
                      <a:pt x="1404725" y="532341"/>
                      <a:pt x="1094269" y="532341"/>
                    </a:cubicBezTo>
                    <a:cubicBezTo>
                      <a:pt x="783803" y="532341"/>
                      <a:pt x="532122" y="784222"/>
                      <a:pt x="532122" y="1094946"/>
                    </a:cubicBezTo>
                    <a:lnTo>
                      <a:pt x="449" y="1094946"/>
                    </a:lnTo>
                    <a:cubicBezTo>
                      <a:pt x="449" y="490348"/>
                      <a:pt x="490163" y="217"/>
                      <a:pt x="1094269" y="217"/>
                    </a:cubicBezTo>
                    <a:cubicBezTo>
                      <a:pt x="1698365" y="217"/>
                      <a:pt x="2188089" y="490348"/>
                      <a:pt x="2188089" y="1094946"/>
                    </a:cubicBezTo>
                    <a:close/>
                  </a:path>
                </a:pathLst>
              </a:custGeom>
              <a:solidFill>
                <a:srgbClr val="ED1C24"/>
              </a:solidFill>
              <a:ln>
                <a:noFill/>
              </a:ln>
            </p:spPr>
            <p:txBody>
              <a:bodyPr spcFirstLastPara="1" wrap="square" lIns="68575" tIns="34275" rIns="68575" bIns="34275" anchor="ctr" anchorCtr="0">
                <a:noAutofit/>
              </a:bodyPr>
              <a:lstStyle/>
              <a:p>
                <a:pPr marL="0" marR="0" lvl="0" indent="0" algn="l" rtl="0">
                  <a:spcBef>
                    <a:spcPts val="0"/>
                  </a:spcBef>
                  <a:spcAft>
                    <a:spcPts val="0"/>
                  </a:spcAft>
                  <a:buNone/>
                </a:pPr>
                <a:endParaRPr sz="1867">
                  <a:solidFill>
                    <a:schemeClr val="dk1"/>
                  </a:solidFill>
                  <a:latin typeface="Quattrocento Sans"/>
                  <a:ea typeface="Quattrocento Sans"/>
                  <a:cs typeface="Quattrocento Sans"/>
                  <a:sym typeface="Quattrocento Sans"/>
                </a:endParaRPr>
              </a:p>
            </p:txBody>
          </p:sp>
        </p:grpSp>
      </p:grpSp>
      <p:sp>
        <p:nvSpPr>
          <p:cNvPr id="22" name="TextBox 21">
            <a:extLst>
              <a:ext uri="{FF2B5EF4-FFF2-40B4-BE49-F238E27FC236}">
                <a16:creationId xmlns:a16="http://schemas.microsoft.com/office/drawing/2014/main" id="{184D5AF2-9C53-1AF1-8644-3331614028EB}"/>
              </a:ext>
            </a:extLst>
          </p:cNvPr>
          <p:cNvSpPr txBox="1"/>
          <p:nvPr/>
        </p:nvSpPr>
        <p:spPr>
          <a:xfrm>
            <a:off x="217437" y="5850958"/>
            <a:ext cx="3890866" cy="1077218"/>
          </a:xfrm>
          <a:prstGeom prst="rect">
            <a:avLst/>
          </a:prstGeom>
          <a:noFill/>
        </p:spPr>
        <p:txBody>
          <a:bodyPr wrap="square" rtlCol="0">
            <a:spAutoFit/>
          </a:bodyPr>
          <a:lstStyle/>
          <a:p>
            <a:r>
              <a:rPr lang="en-US" sz="1600" dirty="0"/>
              <a:t>Contact Details:</a:t>
            </a:r>
          </a:p>
          <a:p>
            <a:r>
              <a:rPr lang="en-US" sz="1600" dirty="0"/>
              <a:t>- filotas.Theodosiou@vives.be</a:t>
            </a:r>
          </a:p>
          <a:p>
            <a:r>
              <a:rPr lang="nl-BE" altLang="nl-BE" sz="1400" dirty="0">
                <a:latin typeface="Arial" panose="020B0604020202020204" pitchFamily="34" charset="0"/>
              </a:rPr>
              <a:t>- www.linkedin.com/in/</a:t>
            </a:r>
            <a:r>
              <a:rPr lang="nl-BE" altLang="nl-BE" sz="1050" dirty="0">
                <a:latin typeface="Arial" panose="020B0604020202020204" pitchFamily="34" charset="0"/>
              </a:rPr>
              <a:t>filotas-theodosiou</a:t>
            </a:r>
          </a:p>
          <a:p>
            <a:endParaRPr lang="nl-BE" dirty="0"/>
          </a:p>
        </p:txBody>
      </p:sp>
      <p:sp>
        <p:nvSpPr>
          <p:cNvPr id="23" name="TextBox 22">
            <a:extLst>
              <a:ext uri="{FF2B5EF4-FFF2-40B4-BE49-F238E27FC236}">
                <a16:creationId xmlns:a16="http://schemas.microsoft.com/office/drawing/2014/main" id="{5E5B334F-C000-7A04-29DA-9A58CD071EA7}"/>
              </a:ext>
            </a:extLst>
          </p:cNvPr>
          <p:cNvSpPr txBox="1"/>
          <p:nvPr/>
        </p:nvSpPr>
        <p:spPr>
          <a:xfrm>
            <a:off x="217437" y="5360511"/>
            <a:ext cx="6190781" cy="461665"/>
          </a:xfrm>
          <a:prstGeom prst="rect">
            <a:avLst/>
          </a:prstGeom>
          <a:noFill/>
        </p:spPr>
        <p:txBody>
          <a:bodyPr wrap="square" rtlCol="0">
            <a:spAutoFit/>
          </a:bodyPr>
          <a:lstStyle/>
          <a:p>
            <a:r>
              <a:rPr lang="en-US" sz="2400" dirty="0"/>
              <a:t>Filotas Theodosiou</a:t>
            </a:r>
            <a:endParaRPr lang="nl-BE" sz="2400" dirty="0"/>
          </a:p>
        </p:txBody>
      </p:sp>
      <p:pic>
        <p:nvPicPr>
          <p:cNvPr id="24" name="Picture 11" descr="@Belgium-Forecasting-Centre">
            <a:extLst>
              <a:ext uri="{FF2B5EF4-FFF2-40B4-BE49-F238E27FC236}">
                <a16:creationId xmlns:a16="http://schemas.microsoft.com/office/drawing/2014/main" id="{100D4328-22D8-9C93-CCE7-1C9F21AF492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593" b="4843"/>
          <a:stretch/>
        </p:blipFill>
        <p:spPr bwMode="auto">
          <a:xfrm>
            <a:off x="7531703" y="5433058"/>
            <a:ext cx="1560194" cy="12725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57943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4879</Words>
  <Application>Microsoft Office PowerPoint</Application>
  <PresentationFormat>Widescreen</PresentationFormat>
  <Paragraphs>734</Paragraphs>
  <Slides>79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79</vt:i4>
      </vt:variant>
    </vt:vector>
  </HeadingPairs>
  <TitlesOfParts>
    <vt:vector size="85" baseType="lpstr">
      <vt:lpstr>Arial</vt:lpstr>
      <vt:lpstr>Calibri</vt:lpstr>
      <vt:lpstr>Calibri Light</vt:lpstr>
      <vt:lpstr>Quattrocento Sans</vt:lpstr>
      <vt:lpstr>Segoe UI Historic</vt:lpstr>
      <vt:lpstr>Office Theme</vt:lpstr>
      <vt:lpstr>Modern Practices in Business Forecasting: </vt:lpstr>
      <vt:lpstr>- Agenda</vt:lpstr>
      <vt:lpstr>A Brief Overview of Business Forecasting</vt:lpstr>
      <vt:lpstr>What is the Point of Forecasting</vt:lpstr>
      <vt:lpstr>Why do we Consider Forecasting Systems?</vt:lpstr>
      <vt:lpstr>Why do we Consider Forecasting Systems?</vt:lpstr>
      <vt:lpstr>Why do we Consider Forecasting Systems?</vt:lpstr>
      <vt:lpstr>Why do we Consider Forecasting Systems?</vt:lpstr>
      <vt:lpstr>Why do we Consider Forecasting Systems?</vt:lpstr>
      <vt:lpstr>Why do we Consider Forecasting Systems?</vt:lpstr>
      <vt:lpstr>Why do we Consider Forecasting Systems?</vt:lpstr>
      <vt:lpstr>What to Actually Forecast</vt:lpstr>
      <vt:lpstr>Modern Operational Forecasts: The missing key to the puzzle</vt:lpstr>
      <vt:lpstr>Modern Operational Forecasts: The missing key to the puzzle</vt:lpstr>
      <vt:lpstr>Modern Operational Forecasts: The missing key to the puzzle</vt:lpstr>
      <vt:lpstr>Introduction to Gradient Boosting Decision Trees (GBDTs)</vt:lpstr>
      <vt:lpstr>What the Media Does not Tell you.</vt:lpstr>
      <vt:lpstr>What the Media Does not Tell you.</vt:lpstr>
      <vt:lpstr>What the Media Does not Tell you.</vt:lpstr>
      <vt:lpstr>What the Media Does not Tell you.</vt:lpstr>
      <vt:lpstr>What the Media Does not Tell you.</vt:lpstr>
      <vt:lpstr>What the Media Does not Tell you.</vt:lpstr>
      <vt:lpstr>What the Media Does not Tell you.</vt:lpstr>
      <vt:lpstr>What the Media Does not Tell you.</vt:lpstr>
      <vt:lpstr>What the Media Does not Tell you.</vt:lpstr>
      <vt:lpstr>What the Media Does not Tell you.</vt:lpstr>
      <vt:lpstr>What the Media Does not Tell you.</vt:lpstr>
      <vt:lpstr>Facts About GBDTs in Forecasting.</vt:lpstr>
      <vt:lpstr>Facts About GBDTs in Forecasting.</vt:lpstr>
      <vt:lpstr>Facts About GBDTs in Forecasting.</vt:lpstr>
      <vt:lpstr>Facts About GBDTs in Forecasting.</vt:lpstr>
      <vt:lpstr>The Theory Behind GBDTs:  Decision Trees -&gt; Bagging-&gt;Boosting</vt:lpstr>
      <vt:lpstr>The Theory Behind GBDTs:  Decision Trees -&gt; Bagging-&gt;Boosting</vt:lpstr>
      <vt:lpstr>The Theory Behind GBDTs:  Decision Trees -&gt; Bagging-&gt;Boosting</vt:lpstr>
      <vt:lpstr>The Theory Behind GBDTs:  Decision Trees -&gt; Bagging-&gt;Boosting</vt:lpstr>
      <vt:lpstr>The Theory Behind GBDTs: Modelling the Feature Space</vt:lpstr>
      <vt:lpstr>The Theory Behind GBDTs: Modelling the Feature Space</vt:lpstr>
      <vt:lpstr>The Theory Behind GBDTs: Modelling the Feature Space</vt:lpstr>
      <vt:lpstr>The Theory Behind GBDTs: Modelling the Feature Space</vt:lpstr>
      <vt:lpstr>The Theory Behind GBDTs: Modelling the Feature Space</vt:lpstr>
      <vt:lpstr>How to Make GBDTs Work:  The Importance of Feature Engineering</vt:lpstr>
      <vt:lpstr>How to Make GBDTs Work:  The Importance of Feature Engineering</vt:lpstr>
      <vt:lpstr>How to Make GBDTs Work:  The Importance of Feature Engineering</vt:lpstr>
      <vt:lpstr>How to Make GBDTs Work:  The Importance of Feature Engineering</vt:lpstr>
      <vt:lpstr>How to Make GBDTs Work:  The Importance of Feature Engineering</vt:lpstr>
      <vt:lpstr>How to Make GBDTs Work:  The Importance of Feature Engineering</vt:lpstr>
      <vt:lpstr>How to Make GBDTs Work: The Importance of Context Expertise</vt:lpstr>
      <vt:lpstr>How to Make GBDTs Work: The Importance of Context Expertise</vt:lpstr>
      <vt:lpstr>How to Make GBDTs Work: The Importance of Context Expertise</vt:lpstr>
      <vt:lpstr>How to Make GBDTs Work: The Importance of Context Expertise</vt:lpstr>
      <vt:lpstr>How to Make GBDTs Work: The Importance of Context Expertise</vt:lpstr>
      <vt:lpstr>Real-World Implementations &amp; Practical Tips</vt:lpstr>
      <vt:lpstr>PWO Example 1: Sales Forecasting</vt:lpstr>
      <vt:lpstr>PWO Example 1: Sales Forecasting</vt:lpstr>
      <vt:lpstr>PWO Example 1: Sales Forecasting</vt:lpstr>
      <vt:lpstr>PWO Example 2: AI in Education</vt:lpstr>
      <vt:lpstr>PWO Example 2: AI in Education</vt:lpstr>
      <vt:lpstr>PWO Example 2: AI in Education</vt:lpstr>
      <vt:lpstr>PWO Example 2: AI in Education</vt:lpstr>
      <vt:lpstr>PWO Example 2: AI in Education</vt:lpstr>
      <vt:lpstr>Justified or Not? The Case Against Statistical Models</vt:lpstr>
      <vt:lpstr>Justified or Not? The Case Against Statistical Models</vt:lpstr>
      <vt:lpstr>Justified or Not? The Case Against Statistical Models</vt:lpstr>
      <vt:lpstr>Justified or Not? The Bandwagon of Deep Learning</vt:lpstr>
      <vt:lpstr>Justified or Not? The Bandwagon of Deep Learning</vt:lpstr>
      <vt:lpstr>Justified or Not? The Bandwagon of Deep Learning</vt:lpstr>
      <vt:lpstr>Justified or Not? The Bandwagon of Deep Learning</vt:lpstr>
      <vt:lpstr>Justified or Not? The Bandwagon of Deep Learning</vt:lpstr>
      <vt:lpstr>Justified or Not? The Bandwagon of Deep Learning</vt:lpstr>
      <vt:lpstr>Justified or Not? The Bandwagon of Deep Learning</vt:lpstr>
      <vt:lpstr>Justified or Not? The Bandwagon of Deep Learning</vt:lpstr>
      <vt:lpstr>Justified or Not? The Bandwagon of Deep Learning</vt:lpstr>
      <vt:lpstr>Deployment in Practice. Suggestions &amp; Potential Pitfalls</vt:lpstr>
      <vt:lpstr>Evaluate, Re-Evaluate and Evaluate Properly</vt:lpstr>
      <vt:lpstr>Evaluate, Re-Evaluate and Evaluate Properly</vt:lpstr>
      <vt:lpstr>Improve the Business Process not the Model</vt:lpstr>
      <vt:lpstr>Improve the Business Process not the Model</vt:lpstr>
      <vt:lpstr>Improve the Business Process not the Model</vt:lpstr>
      <vt:lpstr>The end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Filotas Theodosiou</dc:creator>
  <cp:lastModifiedBy>Filotas Theodosiou</cp:lastModifiedBy>
  <cp:revision>1</cp:revision>
  <dcterms:created xsi:type="dcterms:W3CDTF">2023-02-13T09:05:48Z</dcterms:created>
  <dcterms:modified xsi:type="dcterms:W3CDTF">2023-02-16T09:41:55Z</dcterms:modified>
</cp:coreProperties>
</file>